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6" r:id="rId3"/>
    <p:sldId id="277" r:id="rId4"/>
    <p:sldId id="278" r:id="rId5"/>
    <p:sldId id="279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735" y="798830"/>
            <a:ext cx="9239250" cy="41471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710430" y="35052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41165" y="394652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41165" y="447357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99635" y="4485640"/>
            <a:ext cx="444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75600" y="443547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35975" y="443801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0210" y="1085850"/>
            <a:ext cx="9144000" cy="167830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842260" y="235204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90745" y="241871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39230" y="241871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64550" y="241871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2280" y="838835"/>
            <a:ext cx="9340215" cy="44526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075940" y="225615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63620" y="2265680"/>
            <a:ext cx="444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32555" y="22752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12640" y="22752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1175" y="31991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44570" y="3208655"/>
            <a:ext cx="407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09060" y="31991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43120" y="31991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1650" y="379285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54400" y="3784600"/>
            <a:ext cx="549910" cy="4584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65880" y="3794760"/>
            <a:ext cx="549910" cy="4584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73445" y="3811905"/>
            <a:ext cx="549910" cy="4584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√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41650" y="4740910"/>
            <a:ext cx="549910" cy="4584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35045" y="4740910"/>
            <a:ext cx="549910" cy="4584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03980" y="4740910"/>
            <a:ext cx="549910" cy="4584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94860" y="4750435"/>
            <a:ext cx="549910" cy="4584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5" grpId="0"/>
      <p:bldP spid="15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8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6410" y="842010"/>
            <a:ext cx="8679815" cy="27228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734435" y="2084705"/>
            <a:ext cx="473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7385" y="2621280"/>
            <a:ext cx="473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63005" y="2132330"/>
            <a:ext cx="473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07380" y="2611755"/>
            <a:ext cx="473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43955" y="2602230"/>
            <a:ext cx="473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63000" y="2084705"/>
            <a:ext cx="473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83575" y="2611755"/>
            <a:ext cx="473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</Words>
  <Application>WPS 演示</Application>
  <PresentationFormat>宽屏</PresentationFormat>
  <Paragraphs>66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176</cp:revision>
  <dcterms:created xsi:type="dcterms:W3CDTF">2019-06-19T02:08:00Z</dcterms:created>
  <dcterms:modified xsi:type="dcterms:W3CDTF">2025-02-27T03:26:07Z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