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71" r:id="rId3"/>
    <p:sldId id="272" r:id="rId4"/>
    <p:sldId id="273" r:id="rId5"/>
    <p:sldId id="274" r:id="rId6"/>
    <p:sldId id="275" r:id="rId7"/>
    <p:sldId id="277" r:id="rId8"/>
    <p:sldId id="276" r:id="rId9"/>
    <p:sldId id="279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9" name="图片 8" descr="2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6495" y="1991360"/>
            <a:ext cx="7464425" cy="2515870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3549015" y="3778250"/>
            <a:ext cx="678180" cy="66865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417060" y="3778250"/>
            <a:ext cx="678180" cy="66865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285105" y="3778250"/>
            <a:ext cx="678180" cy="66865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153150" y="3778250"/>
            <a:ext cx="678180" cy="66865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021195" y="3778250"/>
            <a:ext cx="678180" cy="66865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757285" y="3778250"/>
            <a:ext cx="678180" cy="66865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2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3095" y="2393315"/>
            <a:ext cx="8385810" cy="190690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9602470" y="2715895"/>
            <a:ext cx="434975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02470" y="3094355"/>
            <a:ext cx="434975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02470" y="3472815"/>
            <a:ext cx="434975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602470" y="3851275"/>
            <a:ext cx="434975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2" grpId="0"/>
      <p:bldP spid="2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2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5445" y="2750185"/>
            <a:ext cx="9066530" cy="150114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036695" y="3239770"/>
            <a:ext cx="1821815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08645" y="3239770"/>
            <a:ext cx="1923415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38065" y="3742055"/>
            <a:ext cx="454660" cy="4095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21775" y="3742055"/>
            <a:ext cx="351790" cy="4095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2" grpId="0"/>
      <p:bldP spid="2" grpId="1"/>
      <p:bldP spid="7" grpId="0"/>
      <p:bldP spid="7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2-5_03"/>
          <p:cNvPicPr>
            <a:picLocks noChangeAspect="1"/>
          </p:cNvPicPr>
          <p:nvPr/>
        </p:nvPicPr>
        <p:blipFill>
          <a:blip r:embed="rId1"/>
          <a:srcRect l="1564" r="910" b="3617"/>
          <a:stretch>
            <a:fillRect/>
          </a:stretch>
        </p:blipFill>
        <p:spPr>
          <a:xfrm>
            <a:off x="2293620" y="964565"/>
            <a:ext cx="7222490" cy="54260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26485" y="1597025"/>
            <a:ext cx="361950" cy="3981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22925" y="2286635"/>
            <a:ext cx="392430" cy="3981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08645" y="3946525"/>
            <a:ext cx="361950" cy="3670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67150" y="5037455"/>
            <a:ext cx="392430" cy="3981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712835" y="5726430"/>
            <a:ext cx="392430" cy="3981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" grpId="0"/>
      <p:bldP spid="2" grpId="1"/>
      <p:bldP spid="3" grpId="0"/>
      <p:bldP spid="3" grpId="1"/>
      <p:bldP spid="4" grpId="0"/>
      <p:bldP spid="4" grpId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5030" y="1670685"/>
            <a:ext cx="7687945" cy="33318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30245" y="3763010"/>
            <a:ext cx="1135380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36285" y="3763010"/>
            <a:ext cx="499110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45120" y="3763010"/>
            <a:ext cx="1104900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2-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0260" y="2131695"/>
            <a:ext cx="7671435" cy="23266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219960" y="3260725"/>
            <a:ext cx="3381375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748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249(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箱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)……1(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箱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1=2(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箱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-5-1_02"/>
          <p:cNvPicPr>
            <a:picLocks noChangeAspect="1"/>
          </p:cNvPicPr>
          <p:nvPr/>
        </p:nvPicPr>
        <p:blipFill>
          <a:blip r:embed="rId1"/>
          <a:srcRect r="7420" b="26220"/>
          <a:stretch>
            <a:fillRect/>
          </a:stretch>
        </p:blipFill>
        <p:spPr>
          <a:xfrm>
            <a:off x="1861185" y="1958975"/>
            <a:ext cx="8133080" cy="3136265"/>
          </a:xfrm>
          <a:prstGeom prst="rect">
            <a:avLst/>
          </a:prstGeom>
        </p:spPr>
      </p:pic>
      <p:sp>
        <p:nvSpPr>
          <p:cNvPr id="2" name="等腰三角形 1"/>
          <p:cNvSpPr/>
          <p:nvPr/>
        </p:nvSpPr>
        <p:spPr>
          <a:xfrm>
            <a:off x="7026910" y="2271395"/>
            <a:ext cx="586105" cy="504190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5634355" y="1876425"/>
            <a:ext cx="586105" cy="504190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7657465" y="1876425"/>
            <a:ext cx="586105" cy="504190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2956560" y="2271395"/>
            <a:ext cx="586105" cy="504190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4962525" y="2271395"/>
            <a:ext cx="586105" cy="504190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2267585" y="2630805"/>
            <a:ext cx="586105" cy="504190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3611245" y="1876425"/>
            <a:ext cx="586105" cy="504190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4290695" y="2630805"/>
            <a:ext cx="586105" cy="504190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6313805" y="2630805"/>
            <a:ext cx="586105" cy="504190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>
            <a:off x="8336915" y="2630805"/>
            <a:ext cx="586105" cy="504190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>
            <a:off x="3618865" y="2990850"/>
            <a:ext cx="586105" cy="504190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5624830" y="2990850"/>
            <a:ext cx="586105" cy="504190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>
            <a:off x="7665085" y="2990850"/>
            <a:ext cx="586105" cy="504190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>
            <a:off x="2947035" y="3361690"/>
            <a:ext cx="586105" cy="504190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4970145" y="3361690"/>
            <a:ext cx="586105" cy="504190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>
            <a:off x="7020560" y="3361690"/>
            <a:ext cx="586105" cy="504190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657465" y="1784350"/>
            <a:ext cx="585470" cy="63754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7023100" y="2271395"/>
            <a:ext cx="585470" cy="63754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313805" y="2630805"/>
            <a:ext cx="585470" cy="63754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624830" y="2990850"/>
            <a:ext cx="585470" cy="63754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970145" y="3361690"/>
            <a:ext cx="585470" cy="63754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3619500" y="4290695"/>
            <a:ext cx="770890" cy="3587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一定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377440" y="5095240"/>
            <a:ext cx="644969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一个数各位上的数的和是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的倍数，这个数就是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的倍数。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3" grpId="0" animBg="1"/>
      <p:bldP spid="3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2" grpId="0" animBg="1"/>
      <p:bldP spid="2" grpId="1" animBg="1"/>
      <p:bldP spid="8" grpId="0" animBg="1"/>
      <p:bldP spid="8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/>
      <p:bldP spid="26" grpId="1"/>
      <p:bldP spid="27" grpId="0"/>
      <p:bldP spid="2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2-5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8975" y="1939925"/>
            <a:ext cx="8131810" cy="24841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58365" y="3616960"/>
            <a:ext cx="298259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□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里最大填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，最小填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</Words>
  <Application>WPS 演示</Application>
  <PresentationFormat>宽屏</PresentationFormat>
  <Paragraphs>43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Arial</vt:lpstr>
      <vt:lpstr>Cambria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170</cp:revision>
  <dcterms:created xsi:type="dcterms:W3CDTF">2019-06-19T02:08:00Z</dcterms:created>
  <dcterms:modified xsi:type="dcterms:W3CDTF">2025-01-25T12:00:47Z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0AB633747E384CA68EFB6C34D24F9064_13</vt:lpwstr>
  </property>
</Properties>
</file>