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42" r:id="rId3"/>
    <p:sldId id="343" r:id="rId4"/>
    <p:sldId id="345" r:id="rId5"/>
    <p:sldId id="346" r:id="rId6"/>
    <p:sldId id="344" r:id="rId7"/>
  </p:sldIdLst>
  <p:sldSz cx="12192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82" userDrawn="1">
          <p15:clr>
            <a:srgbClr val="A4A3A4"/>
          </p15:clr>
        </p15:guide>
        <p15:guide id="2" pos="387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82"/>
        <p:guide pos="387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/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/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/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/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/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/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/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/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/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/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/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/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/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/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/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/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/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/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/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/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/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/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/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/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/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/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/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pitchFamily="2" charset="2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9890" y="946150"/>
            <a:ext cx="9210675" cy="28200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445510" y="2629535"/>
            <a:ext cx="723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d</a:t>
            </a:r>
            <a:r>
              <a:rPr lang="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è</a:t>
            </a:r>
            <a:r>
              <a:rPr 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n</a:t>
            </a:r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g</a:t>
            </a:r>
            <a:endParaRPr lang="en-US" altLang="zh-CN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54800" y="2629535"/>
            <a:ext cx="1231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b</a:t>
            </a:r>
            <a:r>
              <a:rPr lang="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è</a:t>
            </a:r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ng sh</a:t>
            </a:r>
            <a:r>
              <a:rPr lang="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è</a:t>
            </a:r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 </a:t>
            </a:r>
            <a:endParaRPr lang="en-US" altLang="zh-CN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07835" y="2997835"/>
            <a:ext cx="915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p</a:t>
            </a:r>
            <a:r>
              <a:rPr lang="en-US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ú</a:t>
            </a:r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 f</a:t>
            </a:r>
            <a:r>
              <a:rPr lang="en-US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ú</a:t>
            </a:r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 </a:t>
            </a:r>
            <a:endParaRPr lang="en-US" altLang="zh-CN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91410" y="3349625"/>
            <a:ext cx="6381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g</a:t>
            </a:r>
            <a:r>
              <a:rPr lang="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ǔ</a:t>
            </a:r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n</a:t>
            </a:r>
            <a:endParaRPr lang="en-US" altLang="zh-CN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0880" y="1012190"/>
            <a:ext cx="8795385" cy="23241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947670" y="1904365"/>
            <a:ext cx="494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隧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68240" y="1904365"/>
            <a:ext cx="494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隆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39230" y="1904365"/>
            <a:ext cx="494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隆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68030" y="1904365"/>
            <a:ext cx="494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降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47670" y="2900045"/>
            <a:ext cx="494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瑞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77105" y="2900045"/>
            <a:ext cx="494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端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06540" y="2908935"/>
            <a:ext cx="494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揣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60435" y="2900045"/>
            <a:ext cx="494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瑞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5_02"/>
          <p:cNvPicPr>
            <a:picLocks noChangeAspect="1"/>
          </p:cNvPicPr>
          <p:nvPr/>
        </p:nvPicPr>
        <p:blipFill>
          <a:blip r:embed="rId1"/>
          <a:srcRect r="5302"/>
          <a:stretch>
            <a:fillRect/>
          </a:stretch>
        </p:blipFill>
        <p:spPr>
          <a:xfrm>
            <a:off x="1889125" y="1287145"/>
            <a:ext cx="9570085" cy="12909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971915" y="1719580"/>
            <a:ext cx="1297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惊天动地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33610" y="2125980"/>
            <a:ext cx="1192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昂首挺胸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5945" y="1060450"/>
            <a:ext cx="8737600" cy="19119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666740" y="1503680"/>
            <a:ext cx="1192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冲向暗堡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56780" y="1503680"/>
            <a:ext cx="11544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舍身炸堡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5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9635" y="918210"/>
            <a:ext cx="8331835" cy="41871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916545" y="1843405"/>
            <a:ext cx="6851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猛烈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89705" y="2140585"/>
            <a:ext cx="723900" cy="3879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危险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54420" y="2150110"/>
            <a:ext cx="2121535" cy="3879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董存瑞的英勇无畏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63080" y="3108325"/>
            <a:ext cx="2274570" cy="3879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对敌人的仇恨和怒火</a:t>
            </a:r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61130" y="3429000"/>
            <a:ext cx="2513965" cy="3879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一定要炸掉暗堡的决心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45560" y="4372610"/>
            <a:ext cx="721995" cy="3879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神态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57115" y="4372610"/>
            <a:ext cx="721995" cy="3879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动作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64555" y="4371975"/>
            <a:ext cx="721995" cy="3879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语言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332990" y="4687570"/>
            <a:ext cx="2482850" cy="3879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视死如归、不怕牺牲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</Words>
  <Application>WPS 演示</Application>
  <PresentationFormat>宽屏</PresentationFormat>
  <Paragraphs>50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黑体</vt:lpstr>
      <vt:lpstr>微软雅黑</vt:lpstr>
      <vt:lpstr>Arial Unicode MS</vt:lpstr>
      <vt:lpstr>Calibri</vt:lpstr>
      <vt:lpstr>Times New Roman</vt:lpstr>
      <vt:lpstr>等线</vt:lpstr>
      <vt:lpstr>Arial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182</cp:revision>
  <dcterms:created xsi:type="dcterms:W3CDTF">1900-01-01T00:00:00Z</dcterms:created>
  <dcterms:modified xsi:type="dcterms:W3CDTF">2025-02-07T09:12:18Z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7A2CFA71B8279663D25BA4672BC66C34_33</vt:lpwstr>
  </property>
</Properties>
</file>