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84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06170"/>
            <a:ext cx="10968990" cy="41008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344795" y="243649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ABD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65620" y="336169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685" y="757555"/>
            <a:ext cx="9217660" cy="56838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29660" y="4479290"/>
            <a:ext cx="7181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53985" y="524129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ABD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62395" y="4479290"/>
            <a:ext cx="7181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95130" y="4479290"/>
            <a:ext cx="7181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81075"/>
            <a:ext cx="10969625" cy="4197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3460" y="905510"/>
            <a:ext cx="10277475" cy="4912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7320" y="847090"/>
            <a:ext cx="9351010" cy="549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16940"/>
            <a:ext cx="10968355" cy="5026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DhjOGZiMjE1M2JkOGJmMDQ0YTk3YWJkZDc1NTA5Mz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WPS 演示</Application>
  <PresentationFormat>宽屏</PresentationFormat>
  <Paragraphs>12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南船</cp:lastModifiedBy>
  <cp:revision>170</cp:revision>
  <dcterms:created xsi:type="dcterms:W3CDTF">2019-06-19T02:08:00Z</dcterms:created>
  <dcterms:modified xsi:type="dcterms:W3CDTF">2024-08-28T07:36:24Z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D009DF75EECF428FAAB9AE23E884C75C_13</vt:lpwstr>
  </property>
</Properties>
</file>