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50" r:id="rId3"/>
    <p:sldId id="351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4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841375"/>
            <a:ext cx="6852920" cy="55530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3536315" y="2586990"/>
            <a:ext cx="1007745" cy="4584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_____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544060" y="2586990"/>
            <a:ext cx="1007745" cy="4584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_____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678805" y="2586990"/>
            <a:ext cx="1007745" cy="4584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_____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935" y="1010285"/>
            <a:ext cx="7844155" cy="51041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089400" y="948690"/>
            <a:ext cx="459105" cy="4584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4257675" y="2993390"/>
            <a:ext cx="3570605" cy="4914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996305" y="3834130"/>
            <a:ext cx="1643380" cy="7651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196080" y="3909695"/>
            <a:ext cx="1488440" cy="6896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339840" y="2795270"/>
            <a:ext cx="1488440" cy="6896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408170" y="2795270"/>
            <a:ext cx="1488440" cy="6896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484370" y="3853180"/>
            <a:ext cx="2900045" cy="7937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>
            <p:custDataLst>
              <p:tags r:id="rId2"/>
            </p:custDataLst>
          </p:nvPr>
        </p:nvSpPr>
        <p:spPr>
          <a:xfrm flipH="1">
            <a:off x="2591435" y="5564505"/>
            <a:ext cx="5632450" cy="4908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鲜花说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:“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小黑熊，你能为大家着想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真棒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!”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6" grpId="0"/>
      <p:bldP spid="1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35.25,&quot;left&quot;:363.25,&quot;top&quot;:386.6,&quot;width&quot;:289.4}"/>
</p:tagLst>
</file>

<file path=ppt/tags/tag64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WPS 演示</Application>
  <PresentationFormat>宽屏</PresentationFormat>
  <Paragraphs>11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217</cp:revision>
  <dcterms:created xsi:type="dcterms:W3CDTF">2019-06-19T02:08:00Z</dcterms:created>
  <dcterms:modified xsi:type="dcterms:W3CDTF">2025-02-13T08:04:49Z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