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14" r:id="rId3"/>
    <p:sldId id="315" r:id="rId4"/>
    <p:sldId id="316" r:id="rId5"/>
    <p:sldId id="317" r:id="rId6"/>
    <p:sldId id="318" r:id="rId7"/>
    <p:sldId id="321" r:id="rId8"/>
    <p:sldId id="322" r:id="rId9"/>
    <p:sldId id="32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4590" y="925830"/>
            <a:ext cx="9418955" cy="47802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835525" y="42786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040880" y="47453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749800" y="51936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9203690" y="41325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zhuāng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9198610" y="45808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gěi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9193530" y="50933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xiàng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3" grpId="0"/>
      <p:bldP spid="3" grpId="1"/>
      <p:bldP spid="7" grpId="0"/>
      <p:bldP spid="7" grpId="1"/>
      <p:bldP spid="4" grpId="0"/>
      <p:bldP spid="4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7455" y="1395730"/>
            <a:ext cx="9630410" cy="29711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3462020" y="2550795"/>
            <a:ext cx="6673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贝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412105" y="2550795"/>
            <a:ext cx="6673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玩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938770" y="2550795"/>
            <a:ext cx="126301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眼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泪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9812655" y="2550795"/>
            <a:ext cx="59245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它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2552700" y="3679190"/>
            <a:ext cx="59245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气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894840"/>
            <a:ext cx="10696575" cy="16846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470400" y="2847975"/>
            <a:ext cx="59245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气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9755505" y="2847975"/>
            <a:ext cx="59245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它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9225" y="1999615"/>
            <a:ext cx="9226550" cy="282003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 flipV="1">
            <a:off x="3119755" y="3380740"/>
            <a:ext cx="3882390" cy="7181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4914900" y="3371215"/>
            <a:ext cx="66040" cy="8128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002145" y="3371215"/>
            <a:ext cx="1889760" cy="7842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025140" y="3409315"/>
            <a:ext cx="6159500" cy="7747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6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575" y="1797685"/>
            <a:ext cx="10588625" cy="1902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330700" y="2904490"/>
            <a:ext cx="705294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咚咚咚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沙沙沙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当当当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6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505" y="1332230"/>
            <a:ext cx="10367645" cy="3465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973320" y="2904490"/>
            <a:ext cx="346329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月儿就像弯弯的小船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610100" y="4164965"/>
            <a:ext cx="3161030" cy="4578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小鸟唱着歌飞来了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6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5690" y="1207135"/>
            <a:ext cx="7757795" cy="5076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6833870" y="2719070"/>
            <a:ext cx="79311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~~~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896225" y="2719070"/>
            <a:ext cx="79311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~~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366135" y="3370580"/>
            <a:ext cx="79311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~~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193030" y="3370580"/>
            <a:ext cx="79311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~~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8689340" y="3370580"/>
            <a:ext cx="79311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~~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626985" y="4022090"/>
            <a:ext cx="79311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~~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6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1960" y="1360170"/>
            <a:ext cx="8878570" cy="41890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8259445" y="2936240"/>
            <a:ext cx="93218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麦苗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467350" y="2936240"/>
            <a:ext cx="96075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草地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8240395" y="2411730"/>
            <a:ext cx="95123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棉花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439410" y="2411730"/>
            <a:ext cx="9886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云朵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3388995" y="3945890"/>
            <a:ext cx="36429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笑着向我们点头问好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692265" y="43503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7" grpId="0"/>
      <p:bldP spid="7" grpId="1"/>
      <p:bldP spid="6" grpId="0"/>
      <p:bldP spid="6" grpId="1"/>
      <p:bldP spid="5" grpId="0"/>
      <p:bldP spid="5" grpId="1"/>
      <p:bldP spid="9" grpId="0"/>
      <p:bldP spid="9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</Words>
  <Application>WPS 演示</Application>
  <PresentationFormat>宽屏</PresentationFormat>
  <Paragraphs>67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209</cp:revision>
  <dcterms:created xsi:type="dcterms:W3CDTF">2019-06-19T02:08:00Z</dcterms:created>
  <dcterms:modified xsi:type="dcterms:W3CDTF">2025-02-13T08:49:55Z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