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71" r:id="rId3"/>
    <p:sldId id="272" r:id="rId4"/>
    <p:sldId id="273" r:id="rId5"/>
    <p:sldId id="274" r:id="rId6"/>
    <p:sldId id="275" r:id="rId7"/>
    <p:sldId id="277" r:id="rId8"/>
    <p:sldId id="276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7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87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3-15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4425" y="1273810"/>
            <a:ext cx="7059295" cy="468376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582410" y="2806065"/>
            <a:ext cx="359410" cy="35179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107680" y="2805430"/>
            <a:ext cx="627380" cy="3524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486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31895" y="3157855"/>
            <a:ext cx="587375" cy="35179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729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150100" y="3509645"/>
            <a:ext cx="463550" cy="35179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471535" y="3509645"/>
            <a:ext cx="513715" cy="35179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811905" y="3861435"/>
            <a:ext cx="508000" cy="35179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3.2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368925" y="3861435"/>
            <a:ext cx="732155" cy="35179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7080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270115" y="3861435"/>
            <a:ext cx="628015" cy="35179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345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232140" y="3861435"/>
            <a:ext cx="620395" cy="35179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345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665220" y="4156710"/>
            <a:ext cx="854710" cy="4083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1600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433695" y="4157345"/>
            <a:ext cx="960755" cy="3917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0.008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432550" y="4157345"/>
            <a:ext cx="717550" cy="35179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4200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471535" y="4178300"/>
            <a:ext cx="597535" cy="35179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4.2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158105" y="4847590"/>
            <a:ext cx="673735" cy="46545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mL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045450" y="4846955"/>
            <a:ext cx="53149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m³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975225" y="5179695"/>
            <a:ext cx="683895" cy="4648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dm³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032115" y="5179695"/>
            <a:ext cx="58356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mL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484745" y="5550535"/>
            <a:ext cx="56070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16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3-15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15490" y="2379345"/>
            <a:ext cx="8161020" cy="193294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460750" y="2718435"/>
            <a:ext cx="38735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D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090410" y="3522980"/>
            <a:ext cx="39687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C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3-15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99970" y="1394460"/>
            <a:ext cx="7438390" cy="432498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202305" y="1694180"/>
            <a:ext cx="473075" cy="4267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A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92340" y="3267710"/>
            <a:ext cx="424815" cy="3606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B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22440" y="4002405"/>
            <a:ext cx="40640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B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3-15-1_00"/>
          <p:cNvPicPr>
            <a:picLocks noChangeAspect="1"/>
          </p:cNvPicPr>
          <p:nvPr/>
        </p:nvPicPr>
        <p:blipFill>
          <a:blip r:embed="rId1"/>
          <a:srcRect r="51" b="22794"/>
          <a:stretch>
            <a:fillRect/>
          </a:stretch>
        </p:blipFill>
        <p:spPr>
          <a:xfrm>
            <a:off x="2202815" y="1890395"/>
            <a:ext cx="7594600" cy="288798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752090" y="3672840"/>
            <a:ext cx="233045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80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40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3200(cm²)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557010" y="3522345"/>
            <a:ext cx="5269865" cy="7385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80</a:t>
            </a:r>
            <a:r>
              <a:rPr lang="en-US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+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80</a:t>
            </a:r>
            <a:r>
              <a:rPr lang="en-US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60</a:t>
            </a:r>
            <a:r>
              <a:rPr lang="en-US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+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60</a:t>
            </a:r>
            <a:r>
              <a:rPr lang="en-US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40</a:t>
            </a:r>
            <a:r>
              <a:rPr lang="en-US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176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00(cm²)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176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  <a:sym typeface="+mn-ea"/>
              </a:rPr>
              <a:t>00cm²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1.76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m</a:t>
            </a:r>
            <a:r>
              <a:rPr lang="en-US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²</a:t>
            </a:r>
            <a:endParaRPr lang="en-US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752090" y="4923790"/>
            <a:ext cx="3393440" cy="7385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80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  <a:sym typeface="+mn-ea"/>
              </a:rPr>
              <a:t>40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1920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00(cm²)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1920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  <a:sym typeface="+mn-ea"/>
              </a:rPr>
              <a:t>00cm²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192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dm</a:t>
            </a:r>
            <a:r>
              <a:rPr lang="en-US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³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192L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8" grpId="0"/>
      <p:bldP spid="8" grpId="1"/>
      <p:bldP spid="9" grpId="0"/>
      <p:bldP spid="9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3-15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6330" y="2004695"/>
            <a:ext cx="7135495" cy="236791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617470" y="3260725"/>
            <a:ext cx="4314190" cy="219456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Bef>
                <a:spcPts val="110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65cm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0.65m     20cm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0.2m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  <a:p>
            <a:pPr marL="0" indent="0" algn="l" defTabSz="266700" eaLnBrk="0" fontAlgn="base">
              <a:spcBef>
                <a:spcPts val="110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60cm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0.6m       48cm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0.48m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  <a:p>
            <a:pPr marL="0" indent="0" algn="l" defTabSz="266700" eaLnBrk="0" fontAlgn="base">
              <a:spcBef>
                <a:spcPts val="110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0.65</a:t>
            </a:r>
            <a:r>
              <a:rPr lang="en-US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0.2</a:t>
            </a:r>
            <a:r>
              <a:rPr lang="en-US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4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0.52(m</a:t>
            </a:r>
            <a:r>
              <a:rPr lang="en-US" altLang="en-US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²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)  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  <a:p>
            <a:pPr marL="0" indent="0" algn="l" defTabSz="266700" eaLnBrk="0" fontAlgn="base">
              <a:spcBef>
                <a:spcPts val="110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0.48</a:t>
            </a:r>
            <a:r>
              <a:rPr lang="en-US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0.6</a:t>
            </a:r>
            <a:r>
              <a:rPr lang="en-US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4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1.152(m</a:t>
            </a:r>
            <a:r>
              <a:rPr lang="en-US" altLang="en-US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²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  <a:p>
            <a:pPr marL="0" indent="0" algn="l" defTabSz="266700" eaLnBrk="0" fontAlgn="base">
              <a:spcBef>
                <a:spcPts val="110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15</a:t>
            </a:r>
            <a:r>
              <a:rPr lang="en-US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(0.52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+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1.152)</a:t>
            </a:r>
            <a:r>
              <a:rPr lang="en-US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4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100.32(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元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-15-1_02"/>
          <p:cNvPicPr>
            <a:picLocks noChangeAspect="1"/>
          </p:cNvPicPr>
          <p:nvPr/>
        </p:nvPicPr>
        <p:blipFill>
          <a:blip r:embed="rId1"/>
          <a:srcRect r="838" b="49980"/>
          <a:stretch>
            <a:fillRect/>
          </a:stretch>
        </p:blipFill>
        <p:spPr>
          <a:xfrm>
            <a:off x="1921510" y="2171700"/>
            <a:ext cx="8194675" cy="104648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001895" y="3429000"/>
            <a:ext cx="2435860" cy="1299210"/>
          </a:xfrm>
          <a:prstGeom prst="rect">
            <a:avLst/>
          </a:prstGeom>
        </p:spPr>
        <p:txBody>
          <a:bodyPr wrap="square">
            <a:spAutoFit/>
          </a:bodyPr>
          <a:p>
            <a:pPr marL="5715" indent="146050" algn="l" defTabSz="266700" eaLnBrk="0" fontAlgn="base">
              <a:lnSpc>
                <a:spcPct val="140000"/>
              </a:lnSpc>
              <a:spcBef>
                <a:spcPts val="30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72L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72dm</a:t>
            </a:r>
            <a:r>
              <a:rPr lang="en-US" altLang="zh-CN" sz="2000" baseline="30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3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   72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8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3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3(dm)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  <a:p>
            <a:pPr marL="146050" indent="0" algn="l" defTabSz="266700" eaLnBrk="0" fontAlgn="base">
              <a:spcBef>
                <a:spcPts val="30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4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3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1(dm)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3-15-1_03"/>
          <p:cNvPicPr>
            <a:picLocks noChangeAspect="1"/>
          </p:cNvPicPr>
          <p:nvPr/>
        </p:nvPicPr>
        <p:blipFill>
          <a:blip r:embed="rId1"/>
          <a:srcRect r="215" b="17273"/>
          <a:stretch>
            <a:fillRect/>
          </a:stretch>
        </p:blipFill>
        <p:spPr>
          <a:xfrm>
            <a:off x="1959610" y="1463040"/>
            <a:ext cx="8081010" cy="271145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546475" y="4051300"/>
            <a:ext cx="5942330" cy="2143125"/>
          </a:xfrm>
          <a:prstGeom prst="rect">
            <a:avLst/>
          </a:prstGeom>
        </p:spPr>
        <p:txBody>
          <a:bodyPr wrap="square">
            <a:spAutoFit/>
          </a:bodyPr>
          <a:p>
            <a:pPr marL="5715" indent="0" algn="l" defTabSz="266700" eaLnBrk="0" fontAlgn="base">
              <a:spcBef>
                <a:spcPts val="100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A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: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120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4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30(cm)    30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30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(80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30)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45000(cm³) 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Times New Roman" panose="02020603050405020304"/>
              <a:cs typeface="Times New Roman" panose="02020603050405020304" charset="0"/>
            </a:endParaRPr>
          </a:p>
          <a:p>
            <a:pPr marL="5715" indent="0" algn="l" defTabSz="266700" eaLnBrk="0" fontAlgn="base">
              <a:spcBef>
                <a:spcPts val="100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B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: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140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4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35(cm)    35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35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(75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35)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49000(cm³)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Times New Roman" panose="02020603050405020304"/>
              <a:cs typeface="Times New Roman" panose="02020603050405020304" charset="0"/>
            </a:endParaRPr>
          </a:p>
          <a:p>
            <a:pPr marL="5715" indent="0" algn="l" defTabSz="266700" eaLnBrk="0" fontAlgn="base">
              <a:spcBef>
                <a:spcPts val="100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C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: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160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4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40(cm)    40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40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(70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40)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48000(cm³) 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Times New Roman" panose="02020603050405020304"/>
              <a:cs typeface="Times New Roman" panose="02020603050405020304" charset="0"/>
            </a:endParaRPr>
          </a:p>
          <a:p>
            <a:pPr marL="5715" indent="0" algn="l" defTabSz="266700" eaLnBrk="0" fontAlgn="base">
              <a:spcBef>
                <a:spcPts val="100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45000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&lt;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48000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&lt;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49000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5715" indent="0" algn="l" defTabSz="266700" eaLnBrk="0" fontAlgn="base">
              <a:spcBef>
                <a:spcPts val="100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B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铁皮焊接成的铁桶装水最多。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485</Words>
  <Application>WPS 演示</Application>
  <PresentationFormat>宽屏</PresentationFormat>
  <Paragraphs>71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9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Arial</vt:lpstr>
      <vt:lpstr>Times New Roman</vt:lpstr>
      <vt:lpstr>黑体</vt:lpstr>
      <vt:lpstr>Times New Roman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170</cp:revision>
  <dcterms:created xsi:type="dcterms:W3CDTF">2019-06-19T02:08:00Z</dcterms:created>
  <dcterms:modified xsi:type="dcterms:W3CDTF">2025-02-01T18:39:14Z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38111631D9E649189C00E514AE787799_13</vt:lpwstr>
  </property>
</Properties>
</file>