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0" y="1972310"/>
            <a:ext cx="6817995" cy="29140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84975" y="4174490"/>
            <a:ext cx="153670" cy="96520"/>
          </a:xfrm>
          <a:prstGeom prst="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5645" y="4174490"/>
            <a:ext cx="153670" cy="96520"/>
          </a:xfrm>
          <a:prstGeom prst="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4975" y="4398010"/>
            <a:ext cx="153670" cy="201930"/>
          </a:xfrm>
          <a:prstGeom prst="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11975" y="4398010"/>
            <a:ext cx="153670" cy="201930"/>
          </a:xfrm>
          <a:prstGeom prst="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94445" y="4174490"/>
            <a:ext cx="153670" cy="96520"/>
          </a:xfrm>
          <a:prstGeom prst="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82100" y="4398010"/>
            <a:ext cx="153670" cy="144145"/>
          </a:xfrm>
          <a:prstGeom prst="rec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2035" y="2270125"/>
            <a:ext cx="7300595" cy="22815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64935" y="2717800"/>
            <a:ext cx="71310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07150" y="3173730"/>
            <a:ext cx="62992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54875" y="3640455"/>
            <a:ext cx="416560" cy="4260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7635" y="4066540"/>
            <a:ext cx="435610" cy="4260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4935" y="4066540"/>
            <a:ext cx="40894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2420" y="4066540"/>
            <a:ext cx="36639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3_02"/>
          <p:cNvPicPr>
            <a:picLocks noChangeAspect="1"/>
          </p:cNvPicPr>
          <p:nvPr/>
        </p:nvPicPr>
        <p:blipFill>
          <a:blip r:embed="rId1"/>
          <a:srcRect r="4179"/>
          <a:stretch>
            <a:fillRect/>
          </a:stretch>
        </p:blipFill>
        <p:spPr>
          <a:xfrm>
            <a:off x="2468245" y="2594610"/>
            <a:ext cx="6892290" cy="19081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75330" y="3547745"/>
            <a:ext cx="34226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4345" y="3547745"/>
            <a:ext cx="322580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0435" y="3917315"/>
            <a:ext cx="40830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8120" y="3917315"/>
            <a:ext cx="73342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685" y="1863725"/>
            <a:ext cx="6720205" cy="3130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46320" y="3244215"/>
            <a:ext cx="609600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46320" y="3683000"/>
            <a:ext cx="647700" cy="3975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58210" y="4515485"/>
            <a:ext cx="131889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WPS 演示</Application>
  <PresentationFormat>宽屏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2025-02-17T10:01:52Z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314EE26D350E43B8B78E0B831ADF1DD2_13</vt:lpwstr>
  </property>
</Properties>
</file>