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85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1570" y="1076325"/>
            <a:ext cx="7039610" cy="4993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90590" y="3500120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9975" y="3500120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10455" y="4093210"/>
            <a:ext cx="7613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9955" y="4093210"/>
            <a:ext cx="13119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最小公倍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6055" y="4798060"/>
            <a:ext cx="3305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635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6,12,18,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24,30,36,42,48,54,60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1720" y="5121910"/>
            <a:ext cx="3623945" cy="311150"/>
          </a:xfrm>
          <a:prstGeom prst="rect">
            <a:avLst/>
          </a:prstGeom>
        </p:spPr>
        <p:txBody>
          <a:bodyPr wrap="square">
            <a:noAutofit/>
          </a:bodyPr>
          <a:p>
            <a:pPr marL="139700" indent="0" algn="l" defTabSz="266700" eaLnBrk="0" fontAlgn="base"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5,10,15,20,25,30,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35,40,45,50,55,60 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1180" y="5433060"/>
            <a:ext cx="8369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</a:t>
            </a:r>
            <a:endParaRPr lang="en-US" altLang="zh-CN" sz="16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2055" y="5433060"/>
            <a:ext cx="132334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30dm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60dm</a:t>
            </a:r>
            <a:endParaRPr lang="en-US" altLang="zh-CN" sz="16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73145" y="5732780"/>
            <a:ext cx="42291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endParaRPr lang="en-US" altLang="zh-CN" sz="16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6_01"/>
          <p:cNvPicPr>
            <a:picLocks noChangeAspect="1"/>
          </p:cNvPicPr>
          <p:nvPr/>
        </p:nvPicPr>
        <p:blipFill>
          <a:blip r:embed="rId1"/>
          <a:srcRect r="572" b="71641"/>
          <a:stretch>
            <a:fillRect/>
          </a:stretch>
        </p:blipFill>
        <p:spPr>
          <a:xfrm>
            <a:off x="1816100" y="2466975"/>
            <a:ext cx="8304530" cy="962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1885" y="3702367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，所以参加跳绳的至少有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名同学。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6_02"/>
          <p:cNvPicPr>
            <a:picLocks noChangeAspect="1"/>
          </p:cNvPicPr>
          <p:nvPr/>
        </p:nvPicPr>
        <p:blipFill>
          <a:blip r:embed="rId1"/>
          <a:srcRect r="-92" b="43364"/>
          <a:stretch>
            <a:fillRect/>
          </a:stretch>
        </p:blipFill>
        <p:spPr>
          <a:xfrm>
            <a:off x="1592580" y="2118995"/>
            <a:ext cx="8575040" cy="1692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7135" y="4189730"/>
            <a:ext cx="44862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的公倍数有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…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，一共有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6-1_00"/>
          <p:cNvPicPr>
            <a:picLocks noChangeAspect="1"/>
          </p:cNvPicPr>
          <p:nvPr/>
        </p:nvPicPr>
        <p:blipFill>
          <a:blip r:embed="rId1"/>
          <a:srcRect r="2247" b="38777"/>
          <a:stretch>
            <a:fillRect/>
          </a:stretch>
        </p:blipFill>
        <p:spPr>
          <a:xfrm>
            <a:off x="1915160" y="2011680"/>
            <a:ext cx="7872095" cy="2188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0245" y="4332923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下一次他们在自助图书馆相遇是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6-1_01"/>
          <p:cNvPicPr>
            <a:picLocks noChangeAspect="1"/>
          </p:cNvPicPr>
          <p:nvPr/>
        </p:nvPicPr>
        <p:blipFill>
          <a:blip r:embed="rId1"/>
          <a:srcRect r="2247" b="50000"/>
          <a:stretch>
            <a:fillRect/>
          </a:stretch>
        </p:blipFill>
        <p:spPr>
          <a:xfrm>
            <a:off x="1948815" y="2386330"/>
            <a:ext cx="7945755" cy="1143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19475" y="3757295"/>
            <a:ext cx="45770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所以过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分钟三路车第二次同时发车。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6-1_02"/>
          <p:cNvPicPr>
            <a:picLocks noChangeAspect="1"/>
          </p:cNvPicPr>
          <p:nvPr/>
        </p:nvPicPr>
        <p:blipFill>
          <a:blip r:embed="rId1"/>
          <a:srcRect r="2883" b="27580"/>
          <a:stretch>
            <a:fillRect/>
          </a:stretch>
        </p:blipFill>
        <p:spPr>
          <a:xfrm>
            <a:off x="2285365" y="1303020"/>
            <a:ext cx="7249160" cy="3843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35910" y="5146040"/>
            <a:ext cx="583120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的公倍数有：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手工社团的同学制作了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个香囊。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3995" y="3519805"/>
            <a:ext cx="516191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139700" algn="l" defTabSz="266700" eaLnBrk="0" fontAlgn="base">
              <a:lnSpc>
                <a:spcPct val="140000"/>
              </a:lnSpc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39065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这些香囊至少有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WPS 演示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Constantia</vt:lpstr>
      <vt:lpstr>Cambria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89F54CE556094FAC8015F65F9858D0F0_13</vt:lpwstr>
  </property>
</Properties>
</file>