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3"/>
        <p:guide pos="387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5_00"/>
          <p:cNvPicPr>
            <a:picLocks noChangeAspect="1"/>
          </p:cNvPicPr>
          <p:nvPr/>
        </p:nvPicPr>
        <p:blipFill>
          <a:blip r:embed="rId1"/>
          <a:srcRect l="263" t="3417" r="427"/>
          <a:stretch>
            <a:fillRect/>
          </a:stretch>
        </p:blipFill>
        <p:spPr>
          <a:xfrm>
            <a:off x="2624455" y="2171065"/>
            <a:ext cx="7680960" cy="23869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13175" y="3867150"/>
            <a:ext cx="396875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27725" y="3867150"/>
            <a:ext cx="407670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7105" y="3867150"/>
            <a:ext cx="478790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29075" y="4216400"/>
            <a:ext cx="478790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94170" y="4216400"/>
            <a:ext cx="478790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59495" y="4208780"/>
            <a:ext cx="478790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0270" y="2714625"/>
            <a:ext cx="7871460" cy="1534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990205" y="3030220"/>
            <a:ext cx="7689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zhuó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32580" y="3429000"/>
            <a:ext cx="872490" cy="3232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zhāo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9135" y="3429000"/>
            <a:ext cx="7537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zháo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59825" y="3429000"/>
            <a:ext cx="5930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zhe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6445" y="1866900"/>
            <a:ext cx="7916545" cy="3387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89350" y="2221865"/>
            <a:ext cx="4921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5430" y="2221865"/>
            <a:ext cx="4927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展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2221865"/>
            <a:ext cx="4927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67245" y="2221865"/>
            <a:ext cx="4400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22260" y="2221865"/>
            <a:ext cx="4400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9350" y="2620645"/>
            <a:ext cx="5016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5430" y="2620645"/>
            <a:ext cx="4603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0" y="2620645"/>
            <a:ext cx="4806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67880" y="2620645"/>
            <a:ext cx="4394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22260" y="2620645"/>
            <a:ext cx="5429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36360" y="2957195"/>
            <a:ext cx="1263015" cy="4610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嫦娥奔月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22260" y="2957195"/>
            <a:ext cx="1253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鲲鹏展翅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88310" y="3355975"/>
            <a:ext cx="12026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九天揽月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11390" y="3692525"/>
            <a:ext cx="12217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九天揽月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95925" y="4091305"/>
            <a:ext cx="13017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勃勃生机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96000" y="4427220"/>
            <a:ext cx="1294130" cy="4616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震耳欲聋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76695" y="4826000"/>
            <a:ext cx="1283335" cy="337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振奋不已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5_03"/>
          <p:cNvPicPr>
            <a:picLocks noChangeAspect="1"/>
          </p:cNvPicPr>
          <p:nvPr/>
        </p:nvPicPr>
        <p:blipFill>
          <a:blip r:embed="rId1"/>
          <a:srcRect r="27993"/>
          <a:stretch>
            <a:fillRect/>
          </a:stretch>
        </p:blipFill>
        <p:spPr>
          <a:xfrm>
            <a:off x="3168650" y="2360295"/>
            <a:ext cx="5650865" cy="19437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5730" y="2694940"/>
            <a:ext cx="3276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5730" y="3093720"/>
            <a:ext cx="3276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5730" y="3491865"/>
            <a:ext cx="32766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35730" y="3890645"/>
            <a:ext cx="32766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805" y="2481580"/>
            <a:ext cx="7990840" cy="18948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76420" y="3363595"/>
            <a:ext cx="5048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4675" y="3363595"/>
            <a:ext cx="4921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76420" y="3762375"/>
            <a:ext cx="5226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5310" y="3762375"/>
            <a:ext cx="4914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WPS 演示</Application>
  <PresentationFormat>宽屏</PresentationFormat>
  <Paragraphs>74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Times New Roman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173</cp:revision>
  <dcterms:created xsi:type="dcterms:W3CDTF">2019-06-19T02:08:00Z</dcterms:created>
  <dcterms:modified xsi:type="dcterms:W3CDTF">2025-02-06T14:03:53Z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69131CEB25E94517802814D43C73AEB2_13</vt:lpwstr>
  </property>
</Properties>
</file>