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6" r:id="rId4"/>
    <p:sldId id="287" r:id="rId5"/>
    <p:sldId id="288" r:id="rId6"/>
    <p:sldId id="289" r:id="rId7"/>
    <p:sldId id="290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2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8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1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3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4155" y="716280"/>
            <a:ext cx="6094095" cy="56972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02400" y="2322195"/>
            <a:ext cx="5499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4940" y="3587750"/>
            <a:ext cx="5499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4425" y="1052195"/>
            <a:ext cx="7423150" cy="475297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495290" y="3123565"/>
            <a:ext cx="857250" cy="5581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812280" y="1967230"/>
            <a:ext cx="2875280" cy="2000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55×45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=55×(40+5)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=55×40+55×5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=2200+275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=2475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495290" y="5215255"/>
            <a:ext cx="1028700" cy="7727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×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6794500" y="4688205"/>
            <a:ext cx="2838450" cy="14452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120÷(10+5)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=120÷15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=8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9025" y="1490345"/>
            <a:ext cx="9791700" cy="308229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550670" y="2832735"/>
            <a:ext cx="2838450" cy="596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125×8×4=4000(本)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115" y="1313815"/>
            <a:ext cx="9030335" cy="280352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115820" y="2025650"/>
            <a:ext cx="4209415" cy="596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3×5×45+5×2×45=1125(元)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640" y="1490345"/>
            <a:ext cx="10072370" cy="314833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515745" y="2806065"/>
            <a:ext cx="4209415" cy="596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30- 8+1=23(天)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31×3+30×2+23+1=177(天)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489075" y="3801745"/>
            <a:ext cx="8045450" cy="16452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解析：从6月8日到12月1日， 一 共经过了 3个大月、2个小月、6月的23天和12月的1天。求一共播放了多少天，就是把这些天数 加起来。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8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2705" y="1021080"/>
            <a:ext cx="9340215" cy="401510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865630" y="4698365"/>
            <a:ext cx="8045450" cy="16452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(△+4)×25-(△+4×25)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=△×25+4×25-△-4×25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=△×25-△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=△×24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</Words>
  <Application>WPS 演示</Application>
  <PresentationFormat>宽屏</PresentationFormat>
  <Paragraphs>33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2025-02-14T01:12:03Z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