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32" r:id="rId3"/>
    <p:sldId id="333" r:id="rId4"/>
    <p:sldId id="334" r:id="rId5"/>
    <p:sldId id="335" r:id="rId6"/>
    <p:sldId id="337" r:id="rId7"/>
    <p:sldId id="33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82" y="254"/>
      </p:cViewPr>
      <p:guideLst>
        <p:guide orient="horz" pos="2242"/>
        <p:guide pos="39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780415"/>
            <a:ext cx="9288145" cy="40170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35475" y="1892935"/>
            <a:ext cx="395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75190" y="3090545"/>
            <a:ext cx="395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85350" y="3561080"/>
            <a:ext cx="395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95510" y="4333875"/>
            <a:ext cx="395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6665" y="906145"/>
            <a:ext cx="9473565" cy="44240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27505" y="3799840"/>
            <a:ext cx="10003790" cy="27946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元宵节晚上，我的家乡可热闹啦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!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一家人聚在一起，吃着又软又甜的元宵，有说有笑，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特别开心。吃完饭，家里的大人小孩手拉手，兴高采烈地出门去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看灯会。灯会上，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漂亮的花灯五颜六色，就像天上的星星一样闪闪发光，大家看得眼花缭乱，不停地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真好看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。小朋友们也都拿着漂亮的花灯，在灯火闪闪的大街小巷跑来跑去，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跟小伙伴们一起笑着、玩着，比一比谁的花灯更好看，真是又好玩又开心的一个晚上。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8560" y="958215"/>
            <a:ext cx="9538335" cy="40576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220" y="915035"/>
            <a:ext cx="8601075" cy="36912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826770"/>
            <a:ext cx="8915400" cy="48856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7025" y="867410"/>
            <a:ext cx="8997315" cy="46297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</Words>
  <Application>WPS 演示</Application>
  <PresentationFormat>宽屏</PresentationFormat>
  <Paragraphs>14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184</cp:revision>
  <dcterms:created xsi:type="dcterms:W3CDTF">2019-06-19T02:08:00Z</dcterms:created>
  <dcterms:modified xsi:type="dcterms:W3CDTF">2025-01-22T14:31:01Z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E9087FFB957D450CAE3F73D4675CB276_13</vt:lpwstr>
  </property>
</Properties>
</file>