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6" r:id="rId3"/>
    <p:sldId id="294" r:id="rId4"/>
    <p:sldId id="295" r:id="rId5"/>
    <p:sldId id="293" r:id="rId6"/>
    <p:sldId id="300" r:id="rId7"/>
    <p:sldId id="299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3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2105" y="1071880"/>
            <a:ext cx="6447790" cy="50285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03625" y="3804285"/>
            <a:ext cx="1203325" cy="4457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56250" y="3804285"/>
            <a:ext cx="1079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37450" y="3804285"/>
            <a:ext cx="10896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8070" y="4249420"/>
            <a:ext cx="330835" cy="534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61385" y="4784090"/>
            <a:ext cx="51244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86860" y="4784090"/>
            <a:ext cx="28384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04385" y="4784090"/>
            <a:ext cx="29337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75120" y="4784090"/>
            <a:ext cx="29400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79665" y="4784090"/>
            <a:ext cx="46418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73550" y="5699125"/>
            <a:ext cx="330835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90920" y="5699125"/>
            <a:ext cx="330835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48295" y="5699125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0" y="2333625"/>
            <a:ext cx="7118350" cy="21907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57770" y="2409825"/>
            <a:ext cx="511810" cy="3524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7_02"/>
          <p:cNvPicPr>
            <a:picLocks noChangeAspect="1"/>
          </p:cNvPicPr>
          <p:nvPr/>
        </p:nvPicPr>
        <p:blipFill>
          <a:blip r:embed="rId1"/>
          <a:srcRect l="1659" r="10621"/>
          <a:stretch>
            <a:fillRect/>
          </a:stretch>
        </p:blipFill>
        <p:spPr>
          <a:xfrm>
            <a:off x="2672080" y="2050415"/>
            <a:ext cx="6609080" cy="28809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62270" y="3352800"/>
            <a:ext cx="454025" cy="4381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65775" y="4392930"/>
            <a:ext cx="53022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6020" y="4392930"/>
            <a:ext cx="37782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2920" y="4392930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7-1_00"/>
          <p:cNvPicPr>
            <a:picLocks noChangeAspect="1"/>
          </p:cNvPicPr>
          <p:nvPr/>
        </p:nvPicPr>
        <p:blipFill>
          <a:blip r:embed="rId1"/>
          <a:srcRect r="9541"/>
          <a:stretch>
            <a:fillRect/>
          </a:stretch>
        </p:blipFill>
        <p:spPr>
          <a:xfrm>
            <a:off x="2973070" y="2670175"/>
            <a:ext cx="6245860" cy="17456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05170" y="3262630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14770" y="3262630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38645" y="3262630"/>
            <a:ext cx="44450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81570" y="3262630"/>
            <a:ext cx="49212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85785" y="3262630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28710" y="3262630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05170" y="3859530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14770" y="3859530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38645" y="3859530"/>
            <a:ext cx="44450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81570" y="3859530"/>
            <a:ext cx="49212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85785" y="3859530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28710" y="3859530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6665" y="2098675"/>
            <a:ext cx="6891020" cy="266065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648200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29175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10150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191125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607050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88025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69000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49975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92900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873875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054850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35825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708900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889875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070850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251825" y="2828925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648200" y="3136900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829175" y="3136900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010150" y="3136900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191125" y="3136900"/>
            <a:ext cx="180975" cy="1809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4714875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4923790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5132705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5670550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5879465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6088380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6626225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6835140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7044055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7581900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7790815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7999730" y="39719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4714875" y="42894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>
            <a:off x="4923790" y="42894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5132705" y="42894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5670550" y="42894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>
            <a:off x="5879465" y="42894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>
            <a:off x="6088380" y="4289425"/>
            <a:ext cx="208915" cy="19050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  <p:bldP spid="37" grpId="0" bldLvl="0" animBg="1"/>
      <p:bldP spid="37" grpId="1" animBg="1"/>
      <p:bldP spid="38" grpId="0" bldLvl="0" animBg="1"/>
      <p:bldP spid="38" grpId="1" animBg="1"/>
      <p:bldP spid="39" grpId="0" bldLvl="0" animBg="1"/>
      <p:bldP spid="39" grpId="1" animBg="1"/>
      <p:bldP spid="40" grpId="0" bldLvl="0" animBg="1"/>
      <p:bldP spid="4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4805" y="1645920"/>
            <a:ext cx="6548120" cy="38900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357370" y="3488055"/>
            <a:ext cx="46355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85385" y="3488055"/>
            <a:ext cx="33083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5145" y="3488055"/>
            <a:ext cx="37782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4570" y="2354580"/>
            <a:ext cx="41592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67195" y="3488055"/>
            <a:ext cx="44450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97750" y="3488055"/>
            <a:ext cx="38544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95920" y="3488055"/>
            <a:ext cx="4445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2420" y="4935855"/>
            <a:ext cx="549910" cy="3238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91070" y="4935855"/>
            <a:ext cx="27368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19720" y="4935855"/>
            <a:ext cx="30289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7-1_03"/>
          <p:cNvPicPr>
            <a:picLocks noChangeAspect="1"/>
          </p:cNvPicPr>
          <p:nvPr/>
        </p:nvPicPr>
        <p:blipFill>
          <a:blip r:embed="rId1"/>
          <a:srcRect r="10176"/>
          <a:stretch>
            <a:fillRect/>
          </a:stretch>
        </p:blipFill>
        <p:spPr>
          <a:xfrm>
            <a:off x="2561590" y="2305685"/>
            <a:ext cx="6917055" cy="22466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147695" y="3202305"/>
            <a:ext cx="38735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97550" y="3202305"/>
            <a:ext cx="44450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71230" y="3202305"/>
            <a:ext cx="34925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81020" y="3945255"/>
            <a:ext cx="51117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42050" y="3973830"/>
            <a:ext cx="38735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98155" y="3945255"/>
            <a:ext cx="47307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>宽屏</PresentationFormat>
  <Paragraphs>90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2025-02-14T06:55:07Z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F86EC2DBD6574CFC88382A65993B972F_13</vt:lpwstr>
  </property>
</Properties>
</file>