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3" r:id="rId3"/>
    <p:sldId id="287" r:id="rId4"/>
    <p:sldId id="286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2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2490" y="889000"/>
            <a:ext cx="10375900" cy="514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5975" y="758825"/>
            <a:ext cx="10647680" cy="52844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15990" y="3128645"/>
            <a:ext cx="7270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41365" y="4890770"/>
            <a:ext cx="1265555" cy="3784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苦读医书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57613" y="500634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侍候病人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99625" y="4658360"/>
            <a:ext cx="1283970" cy="3479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下山行医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" y="796290"/>
            <a:ext cx="10405110" cy="51415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91870" y="4676140"/>
            <a:ext cx="10144125" cy="9658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50000"/>
              </a:lnSpc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华佗听闻师傅生病，连忙跑去看望。只有他诊断出师傅无病。原来，师傅是故意装病考验徒弟们的。众人非常佩服华佗。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58585" y="747395"/>
            <a:ext cx="567690" cy="3752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71765" y="2993390"/>
            <a:ext cx="609600" cy="4356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</Words>
  <Application>WPS 演示</Application>
  <PresentationFormat>宽屏</PresentationFormat>
  <Paragraphs>14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169</cp:revision>
  <dcterms:created xsi:type="dcterms:W3CDTF">2019-06-19T02:08:00Z</dcterms:created>
  <dcterms:modified xsi:type="dcterms:W3CDTF">2024-08-23T03:26:44Z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