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95" r:id="rId4"/>
    <p:sldId id="294" r:id="rId5"/>
    <p:sldId id="293" r:id="rId6"/>
    <p:sldId id="300" r:id="rId7"/>
    <p:sldId id="299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0" Type="http://schemas.openxmlformats.org/officeDocument/2006/relationships/image" Target="../media/image13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3" Type="http://schemas.openxmlformats.org/officeDocument/2006/relationships/vmlDrawing" Target="../drawings/vmlDrawing1.v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13.wmf"/><Relationship Id="rId20" Type="http://schemas.openxmlformats.org/officeDocument/2006/relationships/oleObject" Target="../embeddings/oleObject10.bin"/><Relationship Id="rId2" Type="http://schemas.openxmlformats.org/officeDocument/2006/relationships/oleObject" Target="../embeddings/oleObject1.bin"/><Relationship Id="rId19" Type="http://schemas.openxmlformats.org/officeDocument/2006/relationships/image" Target="../media/image12.wmf"/><Relationship Id="rId18" Type="http://schemas.openxmlformats.org/officeDocument/2006/relationships/oleObject" Target="../embeddings/oleObject9.bin"/><Relationship Id="rId17" Type="http://schemas.openxmlformats.org/officeDocument/2006/relationships/image" Target="../media/image11.wmf"/><Relationship Id="rId16" Type="http://schemas.openxmlformats.org/officeDocument/2006/relationships/oleObject" Target="../embeddings/oleObject8.bin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4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1.bin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15" Type="http://schemas.openxmlformats.org/officeDocument/2006/relationships/oleObject" Target="../embeddings/oleObject18.bin"/><Relationship Id="rId14" Type="http://schemas.openxmlformats.org/officeDocument/2006/relationships/oleObject" Target="../embeddings/oleObject17.bin"/><Relationship Id="rId13" Type="http://schemas.openxmlformats.org/officeDocument/2006/relationships/image" Target="../media/image22.wmf"/><Relationship Id="rId12" Type="http://schemas.openxmlformats.org/officeDocument/2006/relationships/oleObject" Target="../embeddings/oleObject16.bin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15.bin"/><Relationship Id="rId1" Type="http://schemas.openxmlformats.org/officeDocument/2006/relationships/image" Target="../media/image1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7.wmf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0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9.bin"/><Relationship Id="rId1" Type="http://schemas.openxmlformats.org/officeDocument/2006/relationships/image" Target="../media/image2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725" y="1158875"/>
            <a:ext cx="7212965" cy="4940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14035" y="2797810"/>
            <a:ext cx="48196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8490" y="3206750"/>
            <a:ext cx="48196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7940" y="3428365"/>
            <a:ext cx="481965" cy="2990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62550" y="3206750"/>
            <a:ext cx="4514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80735" y="3314065"/>
            <a:ext cx="68770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1445" y="4890135"/>
            <a:ext cx="36893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81445" y="5144770"/>
            <a:ext cx="48196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93735" y="4890135"/>
            <a:ext cx="3371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3735" y="5144770"/>
            <a:ext cx="34861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38160" y="5404485"/>
            <a:ext cx="38925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4230" y="5690870"/>
            <a:ext cx="71755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mn</a:t>
            </a:r>
            <a:endParaRPr lang="en-US" altLang="zh-CN" sz="2000" i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591685" y="273113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91685" y="273113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837940" y="3847465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4" imgW="330200" imgH="609600" progId="Equation.DSMT4">
                  <p:embed/>
                </p:oleObj>
              </mc:Choice>
              <mc:Fallback>
                <p:oleObj name="" r:id="rId4" imgW="330200" imgH="609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37940" y="3847465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5791200" y="383032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6" imgW="330200" imgH="609600" progId="Equation.DSMT4">
                  <p:embed/>
                </p:oleObj>
              </mc:Choice>
              <mc:Fallback>
                <p:oleObj name="" r:id="rId6" imgW="330200" imgH="6096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91200" y="383032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8110220" y="384746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10220" y="384746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/>
          <p:nvPr/>
        </p:nvGraphicFramePr>
        <p:xfrm>
          <a:off x="3640455" y="422529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0" imgW="304800" imgH="609600" progId="Equation.DSMT4">
                  <p:embed/>
                </p:oleObj>
              </mc:Choice>
              <mc:Fallback>
                <p:oleObj name="" r:id="rId10" imgW="304800" imgH="6096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40455" y="422529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6071870" y="422529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2" imgW="330200" imgH="609600" progId="Equation.DSMT4">
                  <p:embed/>
                </p:oleObj>
              </mc:Choice>
              <mc:Fallback>
                <p:oleObj name="" r:id="rId12" imgW="330200" imgH="6096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71870" y="422529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/>
          <p:nvPr/>
        </p:nvGraphicFramePr>
        <p:xfrm>
          <a:off x="8342630" y="420179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4" imgW="203200" imgH="609600" progId="Equation.DSMT4">
                  <p:embed/>
                </p:oleObj>
              </mc:Choice>
              <mc:Fallback>
                <p:oleObj name="" r:id="rId14" imgW="203200" imgH="609600" progId="Equation.DSMT4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42630" y="420179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/>
          <p:nvPr/>
        </p:nvGraphicFramePr>
        <p:xfrm>
          <a:off x="5162550" y="456184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6" imgW="203200" imgH="609600" progId="Equation.DSMT4">
                  <p:embed/>
                </p:oleObj>
              </mc:Choice>
              <mc:Fallback>
                <p:oleObj name="" r:id="rId16" imgW="203200" imgH="6096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62550" y="456184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/>
          <p:nvPr/>
        </p:nvGraphicFramePr>
        <p:xfrm>
          <a:off x="6850380" y="456184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18" imgW="203200" imgH="609600" progId="Equation.DSMT4">
                  <p:embed/>
                </p:oleObj>
              </mc:Choice>
              <mc:Fallback>
                <p:oleObj name="" r:id="rId18" imgW="203200" imgH="609600" progId="Equation.DSMT4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50380" y="456184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/>
          <p:nvPr/>
        </p:nvGraphicFramePr>
        <p:xfrm>
          <a:off x="8538210" y="4561840"/>
          <a:ext cx="292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20" imgW="316865" imgH="609600" progId="Equation.DSMT4">
                  <p:embed/>
                </p:oleObj>
              </mc:Choice>
              <mc:Fallback>
                <p:oleObj name="" r:id="rId20" imgW="316865" imgH="609600" progId="Equation.DSMT4">
                  <p:embed/>
                  <p:pic>
                    <p:nvPicPr>
                      <p:cNvPr id="0" name="图片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38210" y="4561840"/>
                        <a:ext cx="292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4845" y="2326640"/>
            <a:ext cx="8322945" cy="2204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512935" y="2621915"/>
            <a:ext cx="48196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12935" y="2980055"/>
            <a:ext cx="48196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05950" y="3429000"/>
            <a:ext cx="48196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05950" y="4044950"/>
            <a:ext cx="48196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2_02"/>
          <p:cNvPicPr>
            <a:picLocks noChangeAspect="1"/>
          </p:cNvPicPr>
          <p:nvPr/>
        </p:nvPicPr>
        <p:blipFill>
          <a:blip r:embed="rId1"/>
          <a:srcRect r="13150" b="67228"/>
          <a:stretch>
            <a:fillRect/>
          </a:stretch>
        </p:blipFill>
        <p:spPr>
          <a:xfrm>
            <a:off x="1984375" y="2435860"/>
            <a:ext cx="8110855" cy="993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19145" y="3822065"/>
            <a:ext cx="555371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2_03"/>
          <p:cNvPicPr>
            <a:picLocks noChangeAspect="1"/>
          </p:cNvPicPr>
          <p:nvPr/>
        </p:nvPicPr>
        <p:blipFill>
          <a:blip r:embed="rId1"/>
          <a:srcRect r="16108"/>
          <a:stretch>
            <a:fillRect/>
          </a:stretch>
        </p:blipFill>
        <p:spPr>
          <a:xfrm>
            <a:off x="2210435" y="2544445"/>
            <a:ext cx="7349490" cy="176974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050540" y="292163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90500" imgH="609600" progId="Equation.DSMT4">
                  <p:embed/>
                </p:oleObj>
              </mc:Choice>
              <mc:Fallback>
                <p:oleObj name="" r:id="rId2" imgW="190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50540" y="292163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5027930" y="2921635"/>
          <a:ext cx="7118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736600" imgH="609600" progId="Equation.DSMT4">
                  <p:embed/>
                </p:oleObj>
              </mc:Choice>
              <mc:Fallback>
                <p:oleObj name="" r:id="rId4" imgW="7366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7930" y="2921635"/>
                        <a:ext cx="7118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7115810" y="2921635"/>
          <a:ext cx="533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558800" imgH="609600" progId="Equation.DSMT4">
                  <p:embed/>
                </p:oleObj>
              </mc:Choice>
              <mc:Fallback>
                <p:oleObj name="" r:id="rId6" imgW="5588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15810" y="2921635"/>
                        <a:ext cx="533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9134475" y="2921635"/>
          <a:ext cx="7118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736600" imgH="609600" progId="Equation.DSMT4">
                  <p:embed/>
                </p:oleObj>
              </mc:Choice>
              <mc:Fallback>
                <p:oleObj name="" r:id="rId8" imgW="7366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34475" y="2921635"/>
                        <a:ext cx="7118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3050540" y="357632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203200" imgH="609600" progId="Equation.DSMT4">
                  <p:embed/>
                </p:oleObj>
              </mc:Choice>
              <mc:Fallback>
                <p:oleObj name="" r:id="rId10" imgW="2032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0540" y="357632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5027930" y="357632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2" imgW="203200" imgH="609600" progId="Equation.DSMT4">
                  <p:embed/>
                </p:oleObj>
              </mc:Choice>
              <mc:Fallback>
                <p:oleObj name="" r:id="rId12" imgW="2032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27930" y="357632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7005320" y="3576320"/>
          <a:ext cx="533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4" imgW="558800" imgH="609600" progId="Equation.DSMT4">
                  <p:embed/>
                </p:oleObj>
              </mc:Choice>
              <mc:Fallback>
                <p:oleObj name="" r:id="rId14" imgW="5588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05320" y="3576320"/>
                        <a:ext cx="533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9134475" y="3576320"/>
          <a:ext cx="7372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5" imgW="762000" imgH="609600" progId="Equation.DSMT4">
                  <p:embed/>
                </p:oleObj>
              </mc:Choice>
              <mc:Fallback>
                <p:oleObj name="" r:id="rId15" imgW="762000" imgH="609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34475" y="3576320"/>
                        <a:ext cx="7372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2-1_00"/>
          <p:cNvPicPr>
            <a:picLocks noChangeAspect="1"/>
          </p:cNvPicPr>
          <p:nvPr/>
        </p:nvPicPr>
        <p:blipFill>
          <a:blip r:embed="rId1"/>
          <a:srcRect r="4915" b="45493"/>
          <a:stretch>
            <a:fillRect/>
          </a:stretch>
        </p:blipFill>
        <p:spPr>
          <a:xfrm>
            <a:off x="2094865" y="2296795"/>
            <a:ext cx="7671435" cy="1294765"/>
          </a:xfrm>
          <a:prstGeom prst="rect">
            <a:avLst/>
          </a:prstGeom>
        </p:spPr>
      </p:pic>
      <p:graphicFrame>
        <p:nvGraphicFramePr>
          <p:cNvPr id="5" name="对象 4"/>
          <p:cNvGraphicFramePr/>
          <p:nvPr/>
        </p:nvGraphicFramePr>
        <p:xfrm>
          <a:off x="2414270" y="3720465"/>
          <a:ext cx="16014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1625600" imgH="609600" progId="Equation.DSMT4">
                  <p:embed/>
                </p:oleObj>
              </mc:Choice>
              <mc:Fallback>
                <p:oleObj name="" r:id="rId2" imgW="16256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14270" y="3720465"/>
                        <a:ext cx="16014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212715" y="3720465"/>
          <a:ext cx="17665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4" imgW="1790700" imgH="609600" progId="Equation.DSMT4">
                  <p:embed/>
                </p:oleObj>
              </mc:Choice>
              <mc:Fallback>
                <p:oleObj name="" r:id="rId4" imgW="17907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12715" y="3720465"/>
                        <a:ext cx="17665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8275955" y="3720465"/>
          <a:ext cx="17919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1816100" imgH="609600" progId="Equation.DSMT4">
                  <p:embed/>
                </p:oleObj>
              </mc:Choice>
              <mc:Fallback>
                <p:oleObj name="" r:id="rId6" imgW="1816100" imgH="609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75955" y="3720465"/>
                        <a:ext cx="17919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2-1_01"/>
          <p:cNvPicPr>
            <a:picLocks noChangeAspect="1"/>
          </p:cNvPicPr>
          <p:nvPr/>
        </p:nvPicPr>
        <p:blipFill>
          <a:blip r:embed="rId1"/>
          <a:srcRect r="-103" b="18936"/>
          <a:stretch>
            <a:fillRect/>
          </a:stretch>
        </p:blipFill>
        <p:spPr>
          <a:xfrm>
            <a:off x="2743835" y="1074420"/>
            <a:ext cx="6704330" cy="42665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61055" y="4175760"/>
            <a:ext cx="376301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所以最多可以分给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个小组。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1055" y="5462905"/>
            <a:ext cx="286829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笔记本：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钢笔：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2-1_02"/>
          <p:cNvPicPr>
            <a:picLocks noChangeAspect="1"/>
          </p:cNvPicPr>
          <p:nvPr/>
        </p:nvPicPr>
        <p:blipFill>
          <a:blip r:embed="rId1"/>
          <a:srcRect r="-774" b="20729"/>
          <a:stretch>
            <a:fillRect/>
          </a:stretch>
        </p:blipFill>
        <p:spPr>
          <a:xfrm>
            <a:off x="2251710" y="1963420"/>
            <a:ext cx="7873365" cy="2122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94405" y="3860165"/>
            <a:ext cx="368109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WPS 演示</Application>
  <PresentationFormat>宽屏</PresentationFormat>
  <Paragraphs>44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7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2025-02-09T19:05:42Z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786C75C6C49049D092BE5F14C1D7DA0B_13</vt:lpwstr>
  </property>
</Properties>
</file>