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83" r:id="rId3"/>
  </p:sldIdLst>
  <p:sldSz cx="12192000" cy="6858000"/>
  <p:notesSz cx="6858000" cy="9144000"/>
  <p:custDataLst>
    <p:tags r:id="rId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4" userDrawn="1">
          <p15:clr>
            <a:srgbClr val="A4A3A4"/>
          </p15:clr>
        </p15:guide>
        <p15:guide id="2" pos="378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127D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44"/>
        <p:guide pos="3784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63.xml"/><Relationship Id="rId7" Type="http://schemas.openxmlformats.org/officeDocument/2006/relationships/tableStyles" Target="tableStyles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image" Target="../media/image4.tiff"/><Relationship Id="rId1" Type="http://schemas.openxmlformats.org/officeDocument/2006/relationships/image" Target="../media/image3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5-3_00"/>
          <p:cNvPicPr>
            <a:picLocks noChangeAspect="1"/>
          </p:cNvPicPr>
          <p:nvPr/>
        </p:nvPicPr>
        <p:blipFill>
          <a:blip r:embed="rId1"/>
          <a:srcRect r="11089"/>
          <a:stretch>
            <a:fillRect/>
          </a:stretch>
        </p:blipFill>
        <p:spPr>
          <a:xfrm>
            <a:off x="180975" y="772795"/>
            <a:ext cx="6150610" cy="4860290"/>
          </a:xfrm>
          <a:prstGeom prst="rect">
            <a:avLst/>
          </a:prstGeom>
        </p:spPr>
      </p:pic>
      <p:pic>
        <p:nvPicPr>
          <p:cNvPr id="3" name="图片 2" descr="5-3_01"/>
          <p:cNvPicPr>
            <a:picLocks noChangeAspect="1"/>
          </p:cNvPicPr>
          <p:nvPr/>
        </p:nvPicPr>
        <p:blipFill>
          <a:blip r:embed="rId2"/>
          <a:srcRect l="4681" r="10464"/>
          <a:stretch>
            <a:fillRect/>
          </a:stretch>
        </p:blipFill>
        <p:spPr>
          <a:xfrm>
            <a:off x="6245860" y="1201420"/>
            <a:ext cx="5869940" cy="417449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 flipH="1">
            <a:off x="1525270" y="438023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4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 flipH="1">
            <a:off x="3100070" y="438023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3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 flipH="1">
            <a:off x="1000125" y="5081270"/>
            <a:ext cx="509841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树影里只能乘凉，不能避开露水。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 flipH="1">
            <a:off x="8735060" y="2172970"/>
            <a:ext cx="122872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避开太阳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 flipH="1">
            <a:off x="10443210" y="2162810"/>
            <a:ext cx="1408430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l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太阳总是晒不着他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 flipH="1">
            <a:off x="10420350" y="2948305"/>
            <a:ext cx="1671320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l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衣服全给露水打湿了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 flipH="1">
            <a:off x="10233660" y="367030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②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ZTg3YjM4YjE0NWUzMWVhYjY2N2RhZjc1NjM0YzIwMGQ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39</Words>
  <Application>WPS 演示</Application>
  <PresentationFormat>宽屏</PresentationFormat>
  <Paragraphs>14</Paragraphs>
  <Slides>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11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Times New Roman</vt:lpstr>
      <vt:lpstr>黑体</vt:lpstr>
      <vt:lpstr>1_WPS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xvv.</cp:lastModifiedBy>
  <cp:revision>176</cp:revision>
  <dcterms:created xsi:type="dcterms:W3CDTF">2019-06-19T02:08:00Z</dcterms:created>
  <dcterms:modified xsi:type="dcterms:W3CDTF">2025-02-13T07:20:17Z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091B542159EC4AC4AF463477BDB8F709_13</vt:lpwstr>
  </property>
</Properties>
</file>