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635" y="1441450"/>
            <a:ext cx="6645910" cy="39757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28950" y="4411345"/>
            <a:ext cx="1525270" cy="803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5510" y="4257675"/>
            <a:ext cx="1316355" cy="9569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93790" y="4536440"/>
            <a:ext cx="13531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8900" y="4257675"/>
            <a:ext cx="1788160" cy="10515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7_01"/>
          <p:cNvPicPr>
            <a:picLocks noChangeAspect="1"/>
          </p:cNvPicPr>
          <p:nvPr/>
        </p:nvPicPr>
        <p:blipFill>
          <a:blip r:embed="rId1"/>
          <a:srcRect r="7155"/>
          <a:stretch>
            <a:fillRect/>
          </a:stretch>
        </p:blipFill>
        <p:spPr>
          <a:xfrm>
            <a:off x="2065020" y="2456180"/>
            <a:ext cx="7793990" cy="17545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03010" y="2762250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63995" y="3429635"/>
            <a:ext cx="361950" cy="385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060" y="2244090"/>
            <a:ext cx="7929245" cy="23691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71215" y="4206240"/>
            <a:ext cx="41592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9225" y="4206240"/>
            <a:ext cx="37782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65365" y="4206240"/>
            <a:ext cx="4635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15145" y="4206240"/>
            <a:ext cx="37782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7_03"/>
          <p:cNvPicPr>
            <a:picLocks noChangeAspect="1"/>
          </p:cNvPicPr>
          <p:nvPr/>
        </p:nvPicPr>
        <p:blipFill>
          <a:blip r:embed="rId1"/>
          <a:srcRect r="12427"/>
          <a:stretch>
            <a:fillRect/>
          </a:stretch>
        </p:blipFill>
        <p:spPr>
          <a:xfrm>
            <a:off x="2205990" y="2746375"/>
            <a:ext cx="7576185" cy="11347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37230" y="3050540"/>
            <a:ext cx="35814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2725" y="305054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8190" y="3050540"/>
            <a:ext cx="37782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8130" y="305054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0730" y="3050540"/>
            <a:ext cx="3968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33535" y="3050540"/>
            <a:ext cx="3968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7230" y="342900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2725" y="342900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7080" y="3429000"/>
            <a:ext cx="4064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8130" y="342900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33105" y="3429000"/>
            <a:ext cx="4445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32900" y="3429000"/>
            <a:ext cx="4064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-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1779905"/>
            <a:ext cx="8316595" cy="2120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06645" y="3785870"/>
            <a:ext cx="9512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39cm²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WPS 演示</Application>
  <PresentationFormat>宽屏</PresentationFormat>
  <Paragraphs>51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Cambria</vt:lpstr>
      <vt:lpstr>Constantia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2025-01-25T12:51:32Z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ABC98D957A6F481193B52CEF0DF33EB6_13</vt:lpwstr>
  </property>
</Properties>
</file>