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tiff" ContentType="image/tiff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303" r:id="rId3"/>
    <p:sldId id="283" r:id="rId5"/>
    <p:sldId id="293" r:id="rId6"/>
    <p:sldId id="294" r:id="rId7"/>
    <p:sldId id="295" r:id="rId8"/>
    <p:sldId id="296" r:id="rId9"/>
    <p:sldId id="297" r:id="rId10"/>
    <p:sldId id="301" r:id="rId11"/>
    <p:sldId id="302" r:id="rId12"/>
  </p:sldIdLst>
  <p:sldSz cx="12192000" cy="6858000"/>
  <p:notesSz cx="6858000" cy="9144000"/>
  <p:custDataLst>
    <p:tags r:id="rId1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6" userDrawn="1">
          <p15:clr>
            <a:srgbClr val="A4A3A4"/>
          </p15:clr>
        </p15:guide>
        <p15:guide id="2" pos="381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82" y="254"/>
      </p:cViewPr>
      <p:guideLst>
        <p:guide orient="horz" pos="2136"/>
        <p:guide pos="3814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63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49F42C-2DAE-424C-A4B8-3140182C3E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image" Target="../media/image11.png"/><Relationship Id="rId8" Type="http://schemas.openxmlformats.org/officeDocument/2006/relationships/image" Target="../media/image10.png"/><Relationship Id="rId7" Type="http://schemas.openxmlformats.org/officeDocument/2006/relationships/image" Target="../media/image9.png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1" Type="http://schemas.openxmlformats.org/officeDocument/2006/relationships/notesSlide" Target="../notesSlides/notesSlide1.xml"/><Relationship Id="rId10" Type="http://schemas.openxmlformats.org/officeDocument/2006/relationships/slideLayout" Target="../slideLayouts/slideLayout12.xml"/><Relationship Id="rId1" Type="http://schemas.openxmlformats.org/officeDocument/2006/relationships/image" Target="../media/image3.w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12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13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14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15.tif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16.tif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17.tiff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18.tiff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19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任意多边形 9"/>
          <p:cNvSpPr/>
          <p:nvPr/>
        </p:nvSpPr>
        <p:spPr>
          <a:xfrm>
            <a:off x="9852454" y="5717059"/>
            <a:ext cx="2403862" cy="1194487"/>
          </a:xfrm>
          <a:custGeom>
            <a:avLst/>
            <a:gdLst>
              <a:gd name="connsiteX0" fmla="*/ 2306595 w 2306595"/>
              <a:gd name="connsiteY0" fmla="*/ 0 h 1145060"/>
              <a:gd name="connsiteX1" fmla="*/ 1351005 w 2306595"/>
              <a:gd name="connsiteY1" fmla="*/ 724930 h 1145060"/>
              <a:gd name="connsiteX2" fmla="*/ 593124 w 2306595"/>
              <a:gd name="connsiteY2" fmla="*/ 543698 h 1145060"/>
              <a:gd name="connsiteX3" fmla="*/ 0 w 2306595"/>
              <a:gd name="connsiteY3" fmla="*/ 1145060 h 11450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06595" h="1145060">
                <a:moveTo>
                  <a:pt x="2306595" y="0"/>
                </a:moveTo>
                <a:cubicBezTo>
                  <a:pt x="1971589" y="317157"/>
                  <a:pt x="1636583" y="634314"/>
                  <a:pt x="1351005" y="724930"/>
                </a:cubicBezTo>
                <a:cubicBezTo>
                  <a:pt x="1065427" y="815546"/>
                  <a:pt x="818291" y="473676"/>
                  <a:pt x="593124" y="543698"/>
                </a:cubicBezTo>
                <a:cubicBezTo>
                  <a:pt x="367957" y="613720"/>
                  <a:pt x="183978" y="879390"/>
                  <a:pt x="0" y="1145060"/>
                </a:cubicBezTo>
              </a:path>
            </a:pathLst>
          </a:cu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3796347" y="751042"/>
            <a:ext cx="490283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000" dirty="0">
                <a:solidFill>
                  <a:schemeClr val="accent1">
                    <a:lumMod val="75000"/>
                  </a:schemeClr>
                </a:solidFill>
                <a:sym typeface="+mn-ea"/>
              </a:rPr>
              <a:t>落实新课标理念</a:t>
            </a:r>
            <a:r>
              <a:rPr lang="en-US" altLang="zh-CN" sz="2000" dirty="0">
                <a:solidFill>
                  <a:schemeClr val="accent1">
                    <a:lumMod val="75000"/>
                  </a:schemeClr>
                </a:solidFill>
                <a:sym typeface="+mn-ea"/>
              </a:rPr>
              <a:t>   </a:t>
            </a:r>
            <a:r>
              <a:rPr lang="zh-CN" altLang="en-US" sz="2000" dirty="0">
                <a:solidFill>
                  <a:schemeClr val="accent1">
                    <a:lumMod val="75000"/>
                  </a:schemeClr>
                </a:solidFill>
                <a:sym typeface="+mn-ea"/>
              </a:rPr>
              <a:t>基于核心素养</a:t>
            </a:r>
            <a:r>
              <a:rPr lang="en-US" altLang="zh-CN" sz="2000" dirty="0">
                <a:solidFill>
                  <a:schemeClr val="accent1">
                    <a:lumMod val="75000"/>
                  </a:schemeClr>
                </a:solidFill>
                <a:sym typeface="+mn-ea"/>
              </a:rPr>
              <a:t>  </a:t>
            </a:r>
            <a:r>
              <a:rPr lang="zh-CN" altLang="en-US" sz="2000" dirty="0">
                <a:solidFill>
                  <a:schemeClr val="accent1">
                    <a:lumMod val="75000"/>
                  </a:schemeClr>
                </a:solidFill>
                <a:sym typeface="+mn-ea"/>
              </a:rPr>
              <a:t>全新改版</a:t>
            </a:r>
            <a:endParaRPr lang="zh-CN" altLang="en-US" sz="2000" dirty="0">
              <a:solidFill>
                <a:schemeClr val="accent1">
                  <a:lumMod val="75000"/>
                </a:schemeClr>
              </a:solidFill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718050" y="4685665"/>
            <a:ext cx="2861945" cy="9429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zh-CN" altLang="en-US" sz="4000" dirty="0">
                <a:solidFill>
                  <a:srgbClr val="1D7F50"/>
                </a:solidFill>
                <a:sym typeface="+mn-ea"/>
              </a:rPr>
              <a:t>（配套课件）</a:t>
            </a:r>
            <a:endParaRPr lang="zh-CN" altLang="en-US" sz="4000" dirty="0">
              <a:solidFill>
                <a:srgbClr val="1D7F50"/>
              </a:solidFill>
              <a:sym typeface="+mn-ea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2955625" y="1655155"/>
            <a:ext cx="6503334" cy="155856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7200" dirty="0">
                <a:solidFill>
                  <a:srgbClr val="1D7F50"/>
                </a:solidFill>
                <a:latin typeface="+mn-ea"/>
                <a:cs typeface="+mn-ea"/>
              </a:rPr>
              <a:t>《</a:t>
            </a:r>
            <a:r>
              <a:rPr lang="zh-CN" altLang="en-US" sz="7200" dirty="0">
                <a:solidFill>
                  <a:srgbClr val="1D7F50"/>
                </a:solidFill>
                <a:latin typeface="+mn-ea"/>
                <a:cs typeface="+mn-ea"/>
              </a:rPr>
              <a:t>课堂小作业</a:t>
            </a:r>
            <a:r>
              <a:rPr lang="en-US" altLang="zh-CN" sz="7200" dirty="0">
                <a:solidFill>
                  <a:srgbClr val="1D7F50"/>
                </a:solidFill>
                <a:latin typeface="+mn-ea"/>
                <a:cs typeface="+mn-ea"/>
              </a:rPr>
              <a:t>》</a:t>
            </a:r>
            <a:endParaRPr lang="zh-CN" altLang="en-US" sz="7200" dirty="0">
              <a:solidFill>
                <a:srgbClr val="1D7F50"/>
              </a:solidFill>
              <a:latin typeface="+mn-ea"/>
              <a:cs typeface="+mn-ea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1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0523" y="5821196"/>
            <a:ext cx="2829739" cy="571523"/>
          </a:xfrm>
          <a:prstGeom prst="rect">
            <a:avLst/>
          </a:prstGeom>
          <a:ln>
            <a:solidFill>
              <a:srgbClr val="1D7F50"/>
            </a:solidFill>
          </a:ln>
        </p:spPr>
      </p:pic>
      <p:pic>
        <p:nvPicPr>
          <p:cNvPr id="20" name="图片 19" descr="22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9786045" y="3080117"/>
            <a:ext cx="2598096" cy="4154070"/>
          </a:xfrm>
          <a:prstGeom prst="rect">
            <a:avLst/>
          </a:prstGeom>
        </p:spPr>
      </p:pic>
      <p:pic>
        <p:nvPicPr>
          <p:cNvPr id="21" name="图片 20" descr="嗯嗯嗯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-334951" y="5453213"/>
            <a:ext cx="2372360" cy="1542415"/>
          </a:xfrm>
          <a:prstGeom prst="rect">
            <a:avLst/>
          </a:prstGeom>
        </p:spPr>
      </p:pic>
      <p:pic>
        <p:nvPicPr>
          <p:cNvPr id="19" name="图片 18" descr="未标题-1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477879" y="5049988"/>
            <a:ext cx="2662555" cy="1945640"/>
          </a:xfrm>
          <a:prstGeom prst="rect">
            <a:avLst/>
          </a:prstGeom>
        </p:spPr>
      </p:pic>
      <p:pic>
        <p:nvPicPr>
          <p:cNvPr id="29" name="图片 28" descr="21"/>
          <p:cNvPicPr>
            <a:picLocks noChangeAspect="1"/>
          </p:cNvPicPr>
          <p:nvPr/>
        </p:nvPicPr>
        <p:blipFill>
          <a:blip r:embed="rId5" cstate="screen"/>
          <a:srcRect/>
          <a:stretch>
            <a:fillRect/>
          </a:stretch>
        </p:blipFill>
        <p:spPr>
          <a:xfrm rot="10800000" flipH="1" flipV="1">
            <a:off x="2797763" y="2319724"/>
            <a:ext cx="1245870" cy="1711325"/>
          </a:xfrm>
          <a:prstGeom prst="rect">
            <a:avLst/>
          </a:prstGeom>
        </p:spPr>
      </p:pic>
      <p:pic>
        <p:nvPicPr>
          <p:cNvPr id="30" name="图片 29" descr="21"/>
          <p:cNvPicPr>
            <a:picLocks noChangeAspect="1"/>
          </p:cNvPicPr>
          <p:nvPr/>
        </p:nvPicPr>
        <p:blipFill>
          <a:blip r:embed="rId6" cstate="screen"/>
          <a:srcRect/>
          <a:stretch>
            <a:fillRect/>
          </a:stretch>
        </p:blipFill>
        <p:spPr>
          <a:xfrm rot="4440000">
            <a:off x="2908569" y="1112459"/>
            <a:ext cx="1024255" cy="1406525"/>
          </a:xfrm>
          <a:prstGeom prst="rect">
            <a:avLst/>
          </a:prstGeom>
        </p:spPr>
      </p:pic>
      <p:pic>
        <p:nvPicPr>
          <p:cNvPr id="31" name="图片 30" descr="21"/>
          <p:cNvPicPr>
            <a:picLocks noChangeAspect="1"/>
          </p:cNvPicPr>
          <p:nvPr/>
        </p:nvPicPr>
        <p:blipFill>
          <a:blip r:embed="rId7" cstate="screen"/>
          <a:srcRect/>
          <a:stretch>
            <a:fillRect/>
          </a:stretch>
        </p:blipFill>
        <p:spPr>
          <a:xfrm>
            <a:off x="1846424" y="1814690"/>
            <a:ext cx="1128395" cy="842010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8" cstate="screen"/>
          <a:srcRect/>
          <a:stretch>
            <a:fillRect/>
          </a:stretch>
        </p:blipFill>
        <p:spPr>
          <a:xfrm>
            <a:off x="8930004" y="1565357"/>
            <a:ext cx="1057910" cy="835660"/>
          </a:xfrm>
          <a:prstGeom prst="rect">
            <a:avLst/>
          </a:prstGeom>
        </p:spPr>
      </p:pic>
      <p:pic>
        <p:nvPicPr>
          <p:cNvPr id="34" name="图片 33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257090" y="23782"/>
            <a:ext cx="2934910" cy="326274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4043045" y="3717925"/>
            <a:ext cx="4475480" cy="9429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zh-CN" altLang="en-US" sz="4000" dirty="0">
                <a:solidFill>
                  <a:srgbClr val="1D7F50"/>
                </a:solidFill>
                <a:sym typeface="+mn-ea"/>
              </a:rPr>
              <a:t>语文六年级 下册 </a:t>
            </a:r>
            <a:r>
              <a:rPr lang="en-US" altLang="zh-CN" sz="4000" dirty="0">
                <a:solidFill>
                  <a:srgbClr val="1D7F50"/>
                </a:solidFill>
                <a:sym typeface="+mn-ea"/>
              </a:rPr>
              <a:t>R</a:t>
            </a:r>
            <a:endParaRPr lang="en-US" altLang="zh-CN" sz="4000" dirty="0">
              <a:solidFill>
                <a:srgbClr val="1D7F50"/>
              </a:solidFill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68"/>
    </mc:Choice>
    <mc:Fallback>
      <p:transition spd="slow" advTm="468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1-1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53795" y="1014095"/>
            <a:ext cx="10240645" cy="4531995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3392805" y="2958465"/>
            <a:ext cx="45339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眨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945505" y="2958465"/>
            <a:ext cx="45339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贩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8301990" y="2948940"/>
            <a:ext cx="45339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摊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7411085" y="3400425"/>
            <a:ext cx="45339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醋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9575800" y="3390900"/>
            <a:ext cx="45339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拌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3569970" y="3808730"/>
            <a:ext cx="45339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贩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6290310" y="3827780"/>
            <a:ext cx="45339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贩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711960" y="4220210"/>
            <a:ext cx="45339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贺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8531860" y="4239260"/>
            <a:ext cx="74993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骆驼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3191510" y="4649470"/>
            <a:ext cx="47371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宵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10011410" y="4638040"/>
            <a:ext cx="52133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霄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3689350" y="5076825"/>
            <a:ext cx="5156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戚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4" grpId="1"/>
      <p:bldP spid="15" grpId="0"/>
      <p:bldP spid="15" grpId="1"/>
      <p:bldP spid="16" grpId="0"/>
      <p:bldP spid="16" grpId="1"/>
      <p:bldP spid="17" grpId="0"/>
      <p:bldP spid="17" grpId="1"/>
      <p:bldP spid="18" grpId="0"/>
      <p:bldP spid="18" grpId="1"/>
      <p:bldP spid="19" grpId="0"/>
      <p:bldP spid="19" grpId="1"/>
      <p:bldP spid="20" grpId="0"/>
      <p:bldP spid="20" grpId="1"/>
      <p:bldP spid="21" grpId="0"/>
      <p:bldP spid="21" grpId="1"/>
      <p:bldP spid="22" grpId="0"/>
      <p:bldP spid="22" grpId="1"/>
      <p:bldP spid="23" grpId="0"/>
      <p:bldP spid="23" grpId="1"/>
      <p:bldP spid="24" grpId="0"/>
      <p:bldP spid="24" grpId="1"/>
      <p:bldP spid="25" grpId="0"/>
      <p:bldP spid="25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-1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92175" y="1298575"/>
            <a:ext cx="10408285" cy="1321435"/>
          </a:xfrm>
          <a:prstGeom prst="rect">
            <a:avLst/>
          </a:prstGeom>
        </p:spPr>
      </p:pic>
      <p:sp>
        <p:nvSpPr>
          <p:cNvPr id="25" name="文本框 24"/>
          <p:cNvSpPr txBox="1"/>
          <p:nvPr/>
        </p:nvSpPr>
        <p:spPr>
          <a:xfrm>
            <a:off x="6868795" y="1241425"/>
            <a:ext cx="5156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D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5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-1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79780" y="1462405"/>
            <a:ext cx="10632440" cy="1308100"/>
          </a:xfrm>
          <a:prstGeom prst="rect">
            <a:avLst/>
          </a:prstGeom>
        </p:spPr>
      </p:pic>
      <p:sp>
        <p:nvSpPr>
          <p:cNvPr id="25" name="文本框 24"/>
          <p:cNvSpPr txBox="1"/>
          <p:nvPr/>
        </p:nvSpPr>
        <p:spPr>
          <a:xfrm>
            <a:off x="1993900" y="1858645"/>
            <a:ext cx="5156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象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731135" y="1858645"/>
            <a:ext cx="5156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更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636770" y="1868170"/>
            <a:ext cx="5156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得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355590" y="1858645"/>
            <a:ext cx="5156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已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428740" y="1868170"/>
            <a:ext cx="5156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截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156450" y="1868170"/>
            <a:ext cx="5156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然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9081135" y="1887220"/>
            <a:ext cx="5156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灯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0048875" y="1877695"/>
            <a:ext cx="5156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庙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697355" y="2314575"/>
            <a:ext cx="5156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独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903855" y="2333625"/>
            <a:ext cx="5156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裁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636770" y="2324100"/>
            <a:ext cx="5156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不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355590" y="2314575"/>
            <a:ext cx="5156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绝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715760" y="2314575"/>
            <a:ext cx="5156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暇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7443470" y="2314575"/>
            <a:ext cx="5156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顾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9321165" y="2314575"/>
            <a:ext cx="5156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双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0067925" y="2314575"/>
            <a:ext cx="5156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美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5" grpId="1"/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  <p:bldP spid="15" grpId="0"/>
      <p:bldP spid="15" grpId="1"/>
      <p:bldP spid="16" grpId="0"/>
      <p:bldP spid="16" grpId="1"/>
      <p:bldP spid="17" grpId="0"/>
      <p:bldP spid="17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-1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93445" y="1196340"/>
            <a:ext cx="10405110" cy="2127885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3583305" y="2001520"/>
            <a:ext cx="703707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老舍爷爷说，北京的春节到处悬灯结彩，他们一定会喜欢的。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100830" y="2447925"/>
            <a:ext cx="736282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老舍爷爷说：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“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北京的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春节到处悬灯结彩，你们不会不喜欢。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”</a:t>
            </a:r>
            <a:endParaRPr lang="en-US" altLang="zh-CN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631565" y="2884805"/>
            <a:ext cx="766762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老舍爷爷说：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“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北京的春节到处悬灯结彩，你们能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 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不喜欢吗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?”</a:t>
            </a:r>
            <a:endParaRPr lang="en-US" altLang="zh-CN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7" grpId="1"/>
      <p:bldP spid="3" grpId="0"/>
      <p:bldP spid="3" grpId="1"/>
      <p:bldP spid="4" grpId="0"/>
      <p:bldP spid="4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-1_0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43940" y="819150"/>
            <a:ext cx="10066020" cy="5032375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1428750" y="2400300"/>
            <a:ext cx="73596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腊八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673350" y="3742055"/>
            <a:ext cx="812800" cy="106870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所有人为过年作准备</a:t>
            </a:r>
            <a:r>
              <a:rPr lang="en-US" altLang="zh-CN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</a:t>
            </a:r>
            <a:endParaRPr lang="en-US" altLang="zh-CN" sz="16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765550" y="2294890"/>
            <a:ext cx="812800" cy="70485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腊月二十三</a:t>
            </a:r>
            <a:r>
              <a:rPr lang="en-US" altLang="zh-CN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</a:t>
            </a:r>
            <a:endParaRPr lang="en-US" altLang="zh-CN" sz="16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698875" y="3827145"/>
            <a:ext cx="812800" cy="70485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祭灶王、吃</a:t>
            </a:r>
            <a:r>
              <a:rPr lang="en-US" altLang="zh-CN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</a:t>
            </a:r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糖</a:t>
            </a:r>
            <a:endParaRPr lang="zh-CN" altLang="en-US" sz="16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791075" y="3800475"/>
            <a:ext cx="812800" cy="70485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贴春联、扫房、预备年货</a:t>
            </a:r>
            <a:endParaRPr lang="zh-CN" altLang="en-US" sz="16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284595" y="2332355"/>
            <a:ext cx="812800" cy="39941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除夕</a:t>
            </a:r>
            <a:endParaRPr lang="zh-CN" sz="16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054725" y="3436620"/>
            <a:ext cx="812800" cy="70485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1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穿新衣、贴对联、放鞭炮、吃团圆饭、祭祖、守岁</a:t>
            </a:r>
            <a:endParaRPr lang="zh-CN" altLang="en-US" sz="14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213600" y="2332355"/>
            <a:ext cx="659765" cy="39941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初一</a:t>
            </a:r>
            <a:endParaRPr lang="zh-CN" altLang="en-US" sz="16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132445" y="3674110"/>
            <a:ext cx="668655" cy="101092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铺户开张、放鞭炮</a:t>
            </a:r>
            <a:endParaRPr lang="zh-CN" altLang="en-US" sz="16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692650" y="5006340"/>
            <a:ext cx="889000" cy="34988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时间</a:t>
            </a:r>
            <a:endParaRPr lang="zh-CN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0047605" y="2218055"/>
            <a:ext cx="668655" cy="74231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正月十九</a:t>
            </a:r>
            <a:endParaRPr lang="zh-CN" altLang="en-US" sz="16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4511675" y="5380355"/>
            <a:ext cx="2355215" cy="34988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主次分明，重点突出</a:t>
            </a:r>
            <a:endParaRPr lang="zh-CN" altLang="en-US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9081135" y="3674110"/>
            <a:ext cx="668655" cy="10109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赏灯、吃元宵</a:t>
            </a:r>
            <a:endParaRPr lang="zh-CN" altLang="en-US" sz="16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7" grpId="1"/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  <p:bldP spid="24" grpId="0"/>
      <p:bldP spid="24" grpId="1"/>
      <p:bldP spid="13" grpId="0"/>
      <p:bldP spid="13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1-1-1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67180" y="677545"/>
            <a:ext cx="9441180" cy="6009640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6876415" y="4153535"/>
            <a:ext cx="725805" cy="34988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一律</a:t>
            </a:r>
            <a:endParaRPr lang="zh-CN" altLang="en-US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920355" y="4153535"/>
            <a:ext cx="945515" cy="34988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清一色</a:t>
            </a:r>
            <a:endParaRPr lang="zh-CN" altLang="en-US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883140" y="4153535"/>
            <a:ext cx="840740" cy="34988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通通</a:t>
            </a:r>
            <a:endParaRPr lang="zh-CN" altLang="en-US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581400" y="4478655"/>
            <a:ext cx="1116965" cy="34988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避免重复</a:t>
            </a:r>
            <a:endParaRPr lang="zh-CN" altLang="en-US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000875" y="4478655"/>
            <a:ext cx="1826895" cy="34988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丰富性和多样性</a:t>
            </a:r>
            <a:endParaRPr lang="zh-CN" altLang="en-US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9051925" y="5111750"/>
            <a:ext cx="706755" cy="34988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ABD</a:t>
            </a:r>
            <a:endParaRPr lang="en-US" altLang="zh-CN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330065" y="5725160"/>
            <a:ext cx="849630" cy="34988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>
                <a:solidFill>
                  <a:srgbClr val="FF0000"/>
                </a:solidFill>
                <a:latin typeface="Times New Roman" panose="02020603050405020304" charset="0"/>
                <a:ea typeface="方正字迹-陈代明行楷简体" panose="02010600010101010101" charset="-122"/>
                <a:cs typeface="Times New Roman" panose="02020603050405020304" charset="0"/>
              </a:rPr>
              <a:t>ABCF</a:t>
            </a:r>
            <a:endParaRPr lang="en-US" altLang="zh-CN">
              <a:solidFill>
                <a:srgbClr val="FF0000"/>
              </a:solidFill>
              <a:latin typeface="Times New Roman" panose="02020603050405020304" charset="0"/>
              <a:ea typeface="方正字迹-陈代明行楷简体" panose="0201060001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1-1-1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11605" y="1011555"/>
            <a:ext cx="9709150" cy="4614545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5825490" y="972820"/>
            <a:ext cx="1991360" cy="34988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处处悬灯结彩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734310" y="1351280"/>
            <a:ext cx="1635125" cy="34988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  <a:sym typeface="+mn-ea"/>
              </a:rPr>
              <a:t>火炽而美丽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078990" y="2807335"/>
            <a:ext cx="1106805" cy="9474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《红楼梦》《水浒传》故事</a:t>
            </a:r>
            <a:endParaRPr lang="zh-CN" altLang="en-US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480935" y="2749550"/>
            <a:ext cx="849630" cy="34988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数量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835900" y="3621405"/>
            <a:ext cx="849630" cy="34988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玻璃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864475" y="4196080"/>
            <a:ext cx="849630" cy="34988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牛角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902575" y="4770755"/>
            <a:ext cx="849630" cy="34988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纱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0" grpId="1"/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1-1-1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29640" y="1171575"/>
            <a:ext cx="10332720" cy="274193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3812540" y="2893695"/>
            <a:ext cx="504825" cy="34988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略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ZTczZGJiMzk3NmE4MTFmY2I0NmVkOTVhODY4OTk3OTc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308</Words>
  <Application>WPS 演示</Application>
  <PresentationFormat>宽屏</PresentationFormat>
  <Paragraphs>128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20" baseType="lpstr">
      <vt:lpstr>Arial</vt:lpstr>
      <vt:lpstr>宋体</vt:lpstr>
      <vt:lpstr>Wingdings</vt:lpstr>
      <vt:lpstr>Wingdings</vt:lpstr>
      <vt:lpstr>黑体</vt:lpstr>
      <vt:lpstr>Times New Roman</vt:lpstr>
      <vt:lpstr>方正字迹-陈代明行楷简体</vt:lpstr>
      <vt:lpstr>微软雅黑</vt:lpstr>
      <vt:lpstr>Arial Unicode MS</vt:lpstr>
      <vt:lpstr>Calibri</vt:lpstr>
      <vt:lpstr>1_WPS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小唐</cp:lastModifiedBy>
  <cp:revision>175</cp:revision>
  <dcterms:created xsi:type="dcterms:W3CDTF">2019-06-19T02:08:00Z</dcterms:created>
  <dcterms:modified xsi:type="dcterms:W3CDTF">2025-02-13T01:09:17Z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900C33C4515546CA8C931EEFA4FB47F1_13</vt:lpwstr>
  </property>
</Properties>
</file>