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1" r:id="rId4"/>
    <p:sldId id="280" r:id="rId5"/>
    <p:sldId id="279" r:id="rId6"/>
    <p:sldId id="278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6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9205" y="1234440"/>
            <a:ext cx="6830060" cy="45116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44620" y="2954020"/>
            <a:ext cx="388620" cy="3473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68055" y="2954020"/>
            <a:ext cx="388620" cy="3473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94350" y="3301365"/>
            <a:ext cx="388620" cy="3473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25440" y="3956050"/>
            <a:ext cx="767715" cy="3479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ABC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6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6230" y="1172210"/>
            <a:ext cx="6277610" cy="497903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4639945" y="2337435"/>
            <a:ext cx="360045" cy="6584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629150" y="2677160"/>
            <a:ext cx="370840" cy="6273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608830" y="2708275"/>
            <a:ext cx="411480" cy="2673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670425" y="2358390"/>
            <a:ext cx="432435" cy="9359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518910" y="2576830"/>
            <a:ext cx="17983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古人读书求学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43605" y="4094480"/>
            <a:ext cx="13544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凿壁借光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29760" y="4762500"/>
            <a:ext cx="1294130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程门立雪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43605" y="5359400"/>
            <a:ext cx="13538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手不释卷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-6-1_00"/>
          <p:cNvPicPr>
            <a:picLocks noChangeAspect="1"/>
          </p:cNvPicPr>
          <p:nvPr/>
        </p:nvPicPr>
        <p:blipFill>
          <a:blip r:embed="rId1"/>
          <a:srcRect l="2105" r="4974"/>
          <a:stretch>
            <a:fillRect/>
          </a:stretch>
        </p:blipFill>
        <p:spPr>
          <a:xfrm>
            <a:off x="2774315" y="1375410"/>
            <a:ext cx="6201410" cy="46037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693660" y="1637030"/>
            <a:ext cx="398780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35020" y="4566603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她像只美丽的白天鹅，跳着轻快的舞蹈。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35020" y="5226050"/>
            <a:ext cx="5481320" cy="4908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妹妹用她那棉花般的小拳头轻轻地捶了我一下。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0" y="1475105"/>
            <a:ext cx="7196455" cy="40995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82745" y="3030220"/>
            <a:ext cx="4298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唐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98365" y="3030220"/>
            <a:ext cx="707390" cy="3098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李白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32175" y="3360420"/>
            <a:ext cx="1551305" cy="3784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众鸟高飞尽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32175" y="3738880"/>
            <a:ext cx="156210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相看两不厌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83480" y="4448175"/>
            <a:ext cx="7899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众鸟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95720" y="4448175"/>
            <a:ext cx="7594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孤云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80280" y="4846955"/>
            <a:ext cx="751840" cy="3473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孤独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5170" y="4846955"/>
            <a:ext cx="4508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闲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6450" y="2738755"/>
            <a:ext cx="7628255" cy="13798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671435" y="2677160"/>
            <a:ext cx="1283335" cy="3651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相互理解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69895" y="3042285"/>
            <a:ext cx="13246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相互帮助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000" y="3042285"/>
            <a:ext cx="12446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相互理解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62605" y="3441065"/>
            <a:ext cx="67138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只有相互理解，能站在对方的角度看问题，才能减少矛盾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</Words>
  <Application>WPS 演示</Application>
  <PresentationFormat>宽屏</PresentationFormat>
  <Paragraphs>50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Arial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2025-02-08T08:04:43Z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C02769FEB0D547E1A05F271E4405DDA0_13</vt:lpwstr>
  </property>
</Properties>
</file>