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rcRect l="3333" r="7013"/>
          <a:stretch>
            <a:fillRect/>
          </a:stretch>
        </p:blipFill>
        <p:spPr>
          <a:xfrm>
            <a:off x="2690495" y="1663065"/>
            <a:ext cx="6811010" cy="33807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9995" y="2548890"/>
            <a:ext cx="369570" cy="466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6830" y="3429000"/>
            <a:ext cx="45275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0300" y="4382135"/>
            <a:ext cx="7493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3505" y="4382135"/>
            <a:ext cx="9950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过渡句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5-7_01"/>
          <p:cNvPicPr>
            <a:picLocks noChangeAspect="1"/>
          </p:cNvPicPr>
          <p:nvPr/>
        </p:nvPicPr>
        <p:blipFill>
          <a:blip r:embed="rId1"/>
          <a:srcRect l="3919" r="6427"/>
          <a:stretch>
            <a:fillRect/>
          </a:stretch>
        </p:blipFill>
        <p:spPr>
          <a:xfrm>
            <a:off x="2566670" y="1826895"/>
            <a:ext cx="6925945" cy="3366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28610" y="2293620"/>
            <a:ext cx="4191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70345" y="4474210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庐山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2945" y="4794250"/>
            <a:ext cx="6978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瀑布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7085" y="4794250"/>
            <a:ext cx="3096260" cy="477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声如炸雷，水雾闪闪发光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-7_02"/>
          <p:cNvPicPr>
            <a:picLocks noChangeAspect="1"/>
          </p:cNvPicPr>
          <p:nvPr/>
        </p:nvPicPr>
        <p:blipFill>
          <a:blip r:embed="rId1"/>
          <a:srcRect b="10049"/>
          <a:stretch>
            <a:fillRect/>
          </a:stretch>
        </p:blipFill>
        <p:spPr>
          <a:xfrm>
            <a:off x="2286000" y="1958340"/>
            <a:ext cx="7619365" cy="294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7055" y="828675"/>
            <a:ext cx="5977890" cy="571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1691640"/>
            <a:ext cx="6438265" cy="354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2025-02-07T15:25:38Z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A42D121091D94C35A1A53E2A814582AA_13</vt:lpwstr>
  </property>
</Properties>
</file>