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-7_00"/>
          <p:cNvPicPr>
            <a:picLocks noChangeAspect="1"/>
          </p:cNvPicPr>
          <p:nvPr/>
        </p:nvPicPr>
        <p:blipFill>
          <a:blip r:embed="rId1"/>
          <a:srcRect l="13440"/>
          <a:stretch>
            <a:fillRect/>
          </a:stretch>
        </p:blipFill>
        <p:spPr>
          <a:xfrm>
            <a:off x="403860" y="708025"/>
            <a:ext cx="5767070" cy="5647055"/>
          </a:xfrm>
          <a:prstGeom prst="rect">
            <a:avLst/>
          </a:prstGeom>
        </p:spPr>
      </p:pic>
      <p:pic>
        <p:nvPicPr>
          <p:cNvPr id="4" name="图片 3" descr="3-7_01"/>
          <p:cNvPicPr>
            <a:picLocks noChangeAspect="1"/>
          </p:cNvPicPr>
          <p:nvPr/>
        </p:nvPicPr>
        <p:blipFill>
          <a:blip r:embed="rId2"/>
          <a:srcRect l="11007"/>
          <a:stretch>
            <a:fillRect/>
          </a:stretch>
        </p:blipFill>
        <p:spPr>
          <a:xfrm>
            <a:off x="6085840" y="1952625"/>
            <a:ext cx="6106160" cy="3665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9531985" y="18288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949950" y="2794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370320" y="3889375"/>
            <a:ext cx="59499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10000"/>
              </a:lnSpc>
            </a:pP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①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牛肉丸选材讲究，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口感脆爽，食而不腻；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牛肉丸即牛肉圆，圆圆的丸子象征着团圆、美满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502650" y="5005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1698625"/>
            <a:ext cx="7072630" cy="346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WPS 演示</Application>
  <PresentationFormat>宽屏</PresentationFormat>
  <Paragraphs>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2025-02-13T02:40:53Z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9B5695C4F5E14D62817465544F20D265_13</vt:lpwstr>
  </property>
</Properties>
</file>