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99" r:id="rId3"/>
    <p:sldId id="300" r:id="rId4"/>
    <p:sldId id="301" r:id="rId5"/>
    <p:sldId id="302" r:id="rId6"/>
    <p:sldId id="303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3" userDrawn="1">
          <p15:clr>
            <a:srgbClr val="A4A3A4"/>
          </p15:clr>
        </p15:guide>
        <p15:guide id="2" pos="39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093"/>
        <p:guide pos="390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2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9825" y="993140"/>
            <a:ext cx="9637395" cy="437896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234180" y="3731260"/>
            <a:ext cx="443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911975" y="3429000"/>
            <a:ext cx="544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大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39490" y="4840605"/>
            <a:ext cx="6381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86980" y="4380230"/>
            <a:ext cx="6381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7" grpId="0"/>
      <p:bldP spid="27" grpId="1"/>
      <p:bldP spid="4" grpId="0"/>
      <p:bldP spid="4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2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025" y="1553210"/>
            <a:ext cx="10734675" cy="247777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751455" y="2390140"/>
            <a:ext cx="443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51455" y="2771775"/>
            <a:ext cx="443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51455" y="3115945"/>
            <a:ext cx="443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51455" y="3497580"/>
            <a:ext cx="443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18330" y="2390140"/>
            <a:ext cx="443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18330" y="2771775"/>
            <a:ext cx="443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18330" y="3115945"/>
            <a:ext cx="443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18330" y="3497580"/>
            <a:ext cx="4438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33995" y="2132330"/>
            <a:ext cx="4724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</a:rPr>
              <a:t>②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61965" y="2957830"/>
            <a:ext cx="4724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</a:rPr>
              <a:t>①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2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990" y="1606550"/>
            <a:ext cx="10742930" cy="182245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619500" y="2534285"/>
            <a:ext cx="5251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81655" y="2534285"/>
            <a:ext cx="5949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44645" y="2534285"/>
            <a:ext cx="510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65700" y="2534285"/>
            <a:ext cx="4635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9" grpId="0"/>
      <p:bldP spid="9" grpId="1"/>
      <p:bldP spid="3" grpId="0"/>
      <p:bldP spid="3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25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065" y="1253490"/>
            <a:ext cx="11048365" cy="33305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237990" y="1750060"/>
            <a:ext cx="368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85480" y="2529205"/>
            <a:ext cx="368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43375" y="3199130"/>
            <a:ext cx="5581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28540" y="3786505"/>
            <a:ext cx="5581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330190" y="3786505"/>
            <a:ext cx="5251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11850" y="3786505"/>
            <a:ext cx="368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05930" y="3786505"/>
            <a:ext cx="368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15" grpId="0"/>
      <p:bldP spid="15" grpId="1"/>
      <p:bldP spid="7" grpId="0"/>
      <p:bldP spid="7" grpId="1"/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课堂小作业-数学一年级下册B-主书_25_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7060" y="1345565"/>
            <a:ext cx="10279380" cy="29959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635760" y="3326130"/>
            <a:ext cx="5581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118360" y="3326130"/>
            <a:ext cx="5251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－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43505" y="3326130"/>
            <a:ext cx="368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03600" y="3326130"/>
            <a:ext cx="368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24705" y="3326130"/>
            <a:ext cx="5581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82870" y="3326130"/>
            <a:ext cx="4076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52135" y="3326130"/>
            <a:ext cx="368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16980" y="3326130"/>
            <a:ext cx="510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5" grpId="0"/>
      <p:bldP spid="15" grpId="1"/>
      <p:bldP spid="7" grpId="0"/>
      <p:bldP spid="7" grpId="1"/>
      <p:bldP spid="5" grpId="0"/>
      <p:bldP spid="5" grpId="1"/>
      <p:bldP spid="8" grpId="0"/>
      <p:bldP spid="8" grpId="1"/>
      <p:bldP spid="16" grpId="0"/>
      <p:bldP spid="16" grpId="1"/>
      <p:bldP spid="9" grpId="0"/>
      <p:bldP spid="9" grpId="1"/>
      <p:bldP spid="10" grpId="0"/>
      <p:bldP spid="10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</Words>
  <Application>WPS 演示</Application>
  <PresentationFormat>宽屏</PresentationFormat>
  <Paragraphs>66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215</cp:revision>
  <dcterms:created xsi:type="dcterms:W3CDTF">2019-06-19T02:08:00Z</dcterms:created>
  <dcterms:modified xsi:type="dcterms:W3CDTF">2025-02-27T07:13:29Z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77D1BE2D5D024118A97A1074A94B337E_13</vt:lpwstr>
  </property>
</Properties>
</file>