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7155" y="1078230"/>
            <a:ext cx="6917690" cy="5307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7120" y="2053590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8960" y="4391660"/>
            <a:ext cx="38481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6_01"/>
          <p:cNvPicPr>
            <a:picLocks noChangeAspect="1"/>
          </p:cNvPicPr>
          <p:nvPr/>
        </p:nvPicPr>
        <p:blipFill>
          <a:blip r:embed="rId1"/>
          <a:srcRect l="4388" r="9400"/>
          <a:stretch>
            <a:fillRect/>
          </a:stretch>
        </p:blipFill>
        <p:spPr>
          <a:xfrm>
            <a:off x="2727325" y="1401445"/>
            <a:ext cx="6612255" cy="46539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12565" y="1401445"/>
            <a:ext cx="739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0385" y="1861185"/>
            <a:ext cx="16719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来到趵突泉公园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9860" y="1800225"/>
            <a:ext cx="162750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欣赏趵突泉泉池及池边的小泉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2885" y="3030220"/>
            <a:ext cx="1510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大泉翻滚图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3725" y="3030220"/>
            <a:ext cx="1520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小泉冒泡图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8375" y="3361690"/>
            <a:ext cx="770890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ABD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0385" y="5033645"/>
            <a:ext cx="591947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像一群小精灵在水中嬉戏，时而聚拢时而散开，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留下一串串轻盈的足迹。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WPS 演示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2025-02-07T15:13:32Z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DD1648A35B18478F857B0740A6E361EC_13</vt:lpwstr>
  </property>
</Properties>
</file>