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4630" y="1203325"/>
            <a:ext cx="9710420" cy="3695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9360" y="3628390"/>
            <a:ext cx="12585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4993" y="32296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摩拳擦掌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4360" y="4448810"/>
            <a:ext cx="139763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出谋划策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585" y="1313815"/>
            <a:ext cx="10603230" cy="2176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53108" y="3004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6998" y="3004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5963" y="3004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57793" y="3004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1313815"/>
            <a:ext cx="9958070" cy="4161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94078" y="41522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7218" y="4163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0098" y="33534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6938" y="29222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63660" y="2512060"/>
            <a:ext cx="1283335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成竹在胸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7468" y="20999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欣赏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97900" y="4600575"/>
            <a:ext cx="1184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如果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01160" y="4999355"/>
            <a:ext cx="530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5" grpId="0"/>
      <p:bldP spid="5" grpId="1"/>
      <p:bldP spid="11" grpId="0"/>
      <p:bldP spid="11" grpId="1"/>
      <p:bldP spid="12" grpId="0"/>
      <p:bldP spid="12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480" y="1433830"/>
            <a:ext cx="10530840" cy="2176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28690" y="2706370"/>
            <a:ext cx="505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2100" y="2706370"/>
            <a:ext cx="648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1220" y="2706370"/>
            <a:ext cx="717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1490345"/>
            <a:ext cx="10445750" cy="2366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9240" y="2316480"/>
            <a:ext cx="7239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孙膑对田忌说，他有个办法，保证能让田忌在赛马时获胜。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9240" y="3175000"/>
            <a:ext cx="4930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田忌按照孙膑的主意办，难道不能赢吗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4525" y="703580"/>
            <a:ext cx="8091805" cy="6008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58728" y="6426200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相信朋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1668" y="6426200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善于谋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9930" y="5544185"/>
            <a:ext cx="7784465" cy="5219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“不动声色”是因为田忌坚信孙膑的办法能制胜；“微微一笑”表明田忌对接下来的比赛充满信心；“满意地笑了”既是田忌对结果满意，也是对孙膑满意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5350" y="5325110"/>
            <a:ext cx="164592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满意地笑了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65340" y="5325110"/>
            <a:ext cx="9734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微微一笑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2320" y="5325110"/>
            <a:ext cx="926465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不动声色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1875" y="5090160"/>
            <a:ext cx="2914650" cy="3181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田忌以胜两场输一场赢了比赛。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9940" y="6426200"/>
            <a:ext cx="146558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知人善任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326380" y="4198620"/>
            <a:ext cx="990600" cy="51816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26380" y="3634740"/>
            <a:ext cx="998220" cy="114808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1313815"/>
            <a:ext cx="10302240" cy="2027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16420" y="1910080"/>
            <a:ext cx="1344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围魏救赵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9143" y="19100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草船借箭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94190" y="1910080"/>
            <a:ext cx="12636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空城计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