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1" r:id="rId4"/>
    <p:sldId id="280" r:id="rId5"/>
    <p:sldId id="279" r:id="rId6"/>
    <p:sldId id="278" r:id="rId7"/>
    <p:sldId id="28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1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6820" y="1945005"/>
            <a:ext cx="7198995" cy="32943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30445" y="3778250"/>
            <a:ext cx="13093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闪闪烁烁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09890" y="4119880"/>
            <a:ext cx="751205" cy="3536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蝙蝠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44105" y="4473575"/>
            <a:ext cx="13169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霸气十足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95190" y="4840605"/>
            <a:ext cx="10064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猫头鹰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1-4_01"/>
          <p:cNvPicPr>
            <a:picLocks noChangeAspect="1"/>
          </p:cNvPicPr>
          <p:nvPr/>
        </p:nvPicPr>
        <p:blipFill>
          <a:blip r:embed="rId1"/>
          <a:srcRect r="7117"/>
          <a:stretch>
            <a:fillRect/>
          </a:stretch>
        </p:blipFill>
        <p:spPr>
          <a:xfrm>
            <a:off x="2216150" y="2484120"/>
            <a:ext cx="7472680" cy="18897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013575" y="2812415"/>
            <a:ext cx="463550" cy="3314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36685" y="3562350"/>
            <a:ext cx="415925" cy="4178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5" name="图片 4" descr="1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9025" y="1504950"/>
            <a:ext cx="7125335" cy="41160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916805" y="2120900"/>
            <a:ext cx="48964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乡下人在屋顶开一个小方洞，装一块玻璃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02935" y="2453640"/>
            <a:ext cx="1153795" cy="4648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wèi  jie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50810" y="2453640"/>
            <a:ext cx="6940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安慰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56730" y="2794635"/>
            <a:ext cx="1361440" cy="4565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心灵安慰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53760" y="3825875"/>
            <a:ext cx="33928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外面的狂风暴雨、电闪雷鸣，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72435" y="4161155"/>
            <a:ext cx="29813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似乎要把整个世界荡平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65975" y="4502150"/>
            <a:ext cx="2181225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天窗就像放大镜，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15310" y="4864735"/>
            <a:ext cx="6230620" cy="7562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放大了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他们的想象力，调动起他们的各种感官，因而他们对风雨的感受更加敏锐、丰富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6" name="图片 5" descr="1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3110" y="2588895"/>
            <a:ext cx="7924800" cy="15087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44950" y="3057525"/>
            <a:ext cx="2050415" cy="4851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下雨天被关在家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85865" y="3648710"/>
            <a:ext cx="77978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无奈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1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5445" y="897255"/>
            <a:ext cx="6217920" cy="563753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662045" y="2939415"/>
            <a:ext cx="536384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048635" y="3274060"/>
            <a:ext cx="5912485" cy="203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048635" y="3623945"/>
            <a:ext cx="5932805" cy="50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048635" y="3958590"/>
            <a:ext cx="1755775" cy="44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548245" y="4125595"/>
            <a:ext cx="23837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不情愿的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被逼的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32580" y="4524375"/>
            <a:ext cx="370141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你偷偷地从帐子里伸出头来，仰起了脸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73725" y="5946140"/>
            <a:ext cx="1800225" cy="1034415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无数像山似的、马似的、巨人似的奇幻的云彩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91120" y="5287010"/>
            <a:ext cx="1334770" cy="3270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一条黑影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88530" y="5875020"/>
            <a:ext cx="3280410" cy="598805"/>
          </a:xfrm>
          <a:prstGeom prst="rect">
            <a:avLst/>
          </a:prstGeom>
        </p:spPr>
        <p:txBody>
          <a:bodyPr wrap="square">
            <a:noAutofit/>
          </a:bodyPr>
          <a:p>
            <a:pPr marL="304165" indent="144780" algn="just" defTabSz="266700" eaLnBrk="0" fontAlgn="base">
              <a:lnSpc>
                <a:spcPct val="142000"/>
              </a:lnSpc>
              <a:spcBef>
                <a:spcPts val="8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蝙蝠、夜莺、猫头鹰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1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9070" y="1612900"/>
            <a:ext cx="6564630" cy="37941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88640" y="4649470"/>
            <a:ext cx="6195060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海中的鱼儿，透过水波看到的新月，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好像不断蠕动的蚯蚓。在草丛间寒寒窣窣的小老鼠们，抽动着鼻子，嗅着满天的星星和半圆的、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奶酪一样的月亮。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317</Words>
  <Application>WPS 演示</Application>
  <PresentationFormat>宽屏</PresentationFormat>
  <Paragraphs>56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172</cp:revision>
  <dcterms:created xsi:type="dcterms:W3CDTF">2019-06-19T02:08:00Z</dcterms:created>
  <dcterms:modified xsi:type="dcterms:W3CDTF">2025-02-05T14:38:38Z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0F52125A6BCA433284E743FBA11EE277_13</vt:lpwstr>
  </property>
</Properties>
</file>