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6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3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1277620"/>
            <a:ext cx="8562340" cy="40049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35295" y="3573780"/>
            <a:ext cx="1300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54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89195" y="4177030"/>
            <a:ext cx="2582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一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8215" y="4765675"/>
            <a:ext cx="1300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42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38390" y="4783455"/>
            <a:ext cx="1300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36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8630" y="1950720"/>
            <a:ext cx="8490585" cy="268732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094865" y="2808605"/>
            <a:ext cx="1300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152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855845" y="2808605"/>
            <a:ext cx="1300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125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930515" y="2808605"/>
            <a:ext cx="1300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200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8145" y="1861820"/>
            <a:ext cx="8848725" cy="272224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032000" y="2352040"/>
            <a:ext cx="3595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185一21一15=149(cm)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626870"/>
            <a:ext cx="8605520" cy="360426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9230995" y="3806190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230995" y="4236720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041525" y="3244850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=360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WPS 演示</Application>
  <PresentationFormat>宽屏</PresentationFormat>
  <Paragraphs>22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2025-02-13T08:37:22Z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