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jpe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0" y="1475740"/>
            <a:ext cx="7219315" cy="385762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338955" y="4352925"/>
            <a:ext cx="3101340" cy="57721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3987165" y="4450715"/>
            <a:ext cx="2573020" cy="43053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609080" y="4460875"/>
            <a:ext cx="2426335" cy="46926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5728335" y="4265295"/>
            <a:ext cx="3003550" cy="68453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790" y="2250440"/>
            <a:ext cx="6515100" cy="22580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585335" y="374078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1050" y="409194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44565" y="410972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845" y="2341880"/>
            <a:ext cx="6515735" cy="2184400"/>
          </a:xfrm>
          <a:prstGeom prst="rect">
            <a:avLst/>
          </a:prstGeom>
        </p:spPr>
      </p:pic>
      <p:pic>
        <p:nvPicPr>
          <p:cNvPr id="856" name="IM 856"/>
          <p:cNvPicPr/>
          <p:nvPr/>
        </p:nvPicPr>
        <p:blipFill>
          <a:blip r:embed="rId2"/>
          <a:stretch>
            <a:fillRect/>
          </a:stretch>
        </p:blipFill>
        <p:spPr>
          <a:xfrm>
            <a:off x="3612515" y="4526280"/>
            <a:ext cx="5182870" cy="123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790" y="2179955"/>
            <a:ext cx="6553835" cy="26250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471160" y="492506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2025-02-27T02:52:35Z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D76AD29B974D4FAB8EB4975983E468A8_13</vt:lpwstr>
  </property>
</Properties>
</file>