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56310"/>
            <a:ext cx="10968990" cy="47478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06540" y="5165090"/>
            <a:ext cx="26536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个性鲜明的人物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21663" y="23514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1490" y="5165090"/>
            <a:ext cx="24079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曲折离奇的情节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1735" y="4710430"/>
            <a:ext cx="126555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理由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93545" y="5165090"/>
            <a:ext cx="2323465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生动优美的语言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8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6155" y="788670"/>
            <a:ext cx="10085705" cy="5461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188325" y="1586230"/>
            <a:ext cx="1303655" cy="4171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ABCD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2770" y="5349240"/>
            <a:ext cx="1294130" cy="4470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2453" y="42443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D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26535" y="5349240"/>
            <a:ext cx="1265555" cy="4470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C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26535" y="4244340"/>
            <a:ext cx="12750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8" grpId="0"/>
      <p:bldP spid="9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05535"/>
            <a:ext cx="10934700" cy="440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31850"/>
            <a:ext cx="10996930" cy="473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97890"/>
            <a:ext cx="10969625" cy="484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4470" y="743585"/>
            <a:ext cx="9130030" cy="550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WPS 演示</Application>
  <PresentationFormat>宽屏</PresentationFormat>
  <Paragraphs>20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2024-08-27T01:14:12Z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