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80" r:id="rId5"/>
    <p:sldId id="279" r:id="rId6"/>
    <p:sldId id="27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7625" y="2096770"/>
            <a:ext cx="7265670" cy="26644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34685" y="2982595"/>
            <a:ext cx="741680" cy="3511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乐园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93440" y="3333750"/>
            <a:ext cx="8369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快乐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27010" y="3648710"/>
            <a:ext cx="77025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ABD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1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1435" y="1230630"/>
            <a:ext cx="6856095" cy="46418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32825" y="1976755"/>
            <a:ext cx="521335" cy="3327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32825" y="2309495"/>
            <a:ext cx="521335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68370" y="5438775"/>
            <a:ext cx="1002030" cy="30670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我的卧室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0400" y="5307330"/>
            <a:ext cx="1804670" cy="56515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放满各种各样的玩具和大小不一的布娃娃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75070" y="5438775"/>
            <a:ext cx="1842770" cy="30670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玩布娃娃、做小老师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82610" y="5438775"/>
            <a:ext cx="971550" cy="30670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游戏之乐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09035" y="4018280"/>
            <a:ext cx="521335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09035" y="5003800"/>
            <a:ext cx="521335" cy="303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10" grpId="0"/>
      <p:bldP spid="10" grpId="1"/>
      <p:bldP spid="11" grpId="0"/>
      <p:bldP spid="11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5" name="图片 4" descr="1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5980" y="2206625"/>
            <a:ext cx="7748270" cy="2578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9560" y="1067435"/>
            <a:ext cx="6533515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1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1216660"/>
            <a:ext cx="6643370" cy="4824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WPS 演示</Application>
  <PresentationFormat>宽屏</PresentationFormat>
  <Paragraphs>32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172</cp:revision>
  <dcterms:created xsi:type="dcterms:W3CDTF">2019-06-19T02:08:00Z</dcterms:created>
  <dcterms:modified xsi:type="dcterms:W3CDTF">2025-02-06T08:48:30Z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F1DB6DFEE33B4AC980264BD656E8ECF9_13</vt:lpwstr>
  </property>
</Properties>
</file>