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34" r:id="rId3"/>
    <p:sldId id="335" r:id="rId4"/>
    <p:sldId id="337" r:id="rId5"/>
    <p:sldId id="338" r:id="rId6"/>
    <p:sldId id="336" r:id="rId7"/>
    <p:sldId id="340" r:id="rId8"/>
    <p:sldId id="341" r:id="rId9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3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73"/>
        <p:guide pos="38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3925" y="970915"/>
            <a:ext cx="8306435" cy="26168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13910" y="2547620"/>
            <a:ext cx="723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目标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44865" y="2547620"/>
            <a:ext cx="723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泰山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76470" y="2915920"/>
            <a:ext cx="723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牺牲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67905" y="2896870"/>
            <a:ext cx="723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彻底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260" y="947420"/>
            <a:ext cx="9002395" cy="1906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15145" y="1331595"/>
            <a:ext cx="1153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精兵简政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8245" y="1699895"/>
            <a:ext cx="1144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五湖四海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90715" y="2087245"/>
            <a:ext cx="1297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死得其所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56090" y="2455545"/>
            <a:ext cx="723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哀思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140" y="934720"/>
            <a:ext cx="8531860" cy="24942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64765" y="1245235"/>
            <a:ext cx="695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因为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62600" y="1245235"/>
            <a:ext cx="695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28840" y="1245235"/>
            <a:ext cx="695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如果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58275" y="1245235"/>
            <a:ext cx="447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就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89655" y="1613535"/>
            <a:ext cx="695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不管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41820" y="1613535"/>
            <a:ext cx="561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都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20380" y="1613535"/>
            <a:ext cx="724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只要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64765" y="1981835"/>
            <a:ext cx="534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就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16500" y="2289175"/>
            <a:ext cx="4489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让意思表述更完整和严密，意思层层递进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66280" y="2657475"/>
            <a:ext cx="1991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对人民有好处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24730" y="3025775"/>
            <a:ext cx="1991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对人民有好处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848360"/>
            <a:ext cx="8738870" cy="25806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33290" y="1233805"/>
            <a:ext cx="7524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彻底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7935" y="1697355"/>
            <a:ext cx="16243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人民利益而死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1015" y="2122805"/>
            <a:ext cx="7524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好的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00265" y="2132330"/>
            <a:ext cx="7524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错的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04155" y="2548255"/>
            <a:ext cx="12122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提搞勇气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75375" y="2973705"/>
            <a:ext cx="7524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哀思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9465" y="862965"/>
            <a:ext cx="8219440" cy="2745740"/>
          </a:xfrm>
          <a:prstGeom prst="rect">
            <a:avLst/>
          </a:prstGeom>
        </p:spPr>
      </p:pic>
      <p:pic>
        <p:nvPicPr>
          <p:cNvPr id="3" name="图片 2" descr="4-4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635" y="3522345"/>
            <a:ext cx="8603615" cy="19259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74310" y="1479550"/>
            <a:ext cx="7524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本来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1185" y="1479550"/>
            <a:ext cx="10013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有的人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85110" y="2159635"/>
            <a:ext cx="73018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人本来就有一死，有的人死得比泰山还重，有的人死得比鸿毛还轻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90340" y="3920490"/>
            <a:ext cx="7397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上课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22795" y="3920490"/>
            <a:ext cx="18592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认真听讲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53970" y="4288790"/>
            <a:ext cx="20599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勤于思考问题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74310" y="4288790"/>
            <a:ext cx="20599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积极举手回答问题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75175" y="4631055"/>
            <a:ext cx="10077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毛泽东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01940" y="4636770"/>
            <a:ext cx="8820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张思德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96540" y="4996180"/>
            <a:ext cx="7924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演讲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51935" y="3131185"/>
            <a:ext cx="7397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排比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  <p:bldP spid="17" grpId="0"/>
      <p:bldP spid="17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905" y="717550"/>
            <a:ext cx="8051165" cy="580326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54350" y="3305810"/>
            <a:ext cx="70586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张思德同志是为人民利益而死的，难道他的死不比泰山还要重吗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? 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43090" y="4678045"/>
            <a:ext cx="11525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轻于鸿毛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0295" y="5532120"/>
            <a:ext cx="18205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为人民利益而死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76235" y="6114415"/>
            <a:ext cx="10236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刘胡兰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80805" y="6114415"/>
            <a:ext cx="11525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黄继光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3360" y="785495"/>
            <a:ext cx="8825230" cy="47783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958465" y="2937510"/>
            <a:ext cx="5651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</Words>
  <Application>WPS 演示</Application>
  <PresentationFormat>宽屏</PresentationFormat>
  <Paragraphs>85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方正大黑体_GBK</vt:lpstr>
      <vt:lpstr>黑体</vt:lpstr>
      <vt:lpstr>微软雅黑</vt:lpstr>
      <vt:lpstr>Arial Unicode MS</vt:lpstr>
      <vt:lpstr>Calibri</vt:lpstr>
      <vt:lpstr>等线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181</cp:revision>
  <dcterms:created xsi:type="dcterms:W3CDTF">1900-01-01T00:00:00Z</dcterms:created>
  <dcterms:modified xsi:type="dcterms:W3CDTF">2025-02-07T08:57:50Z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7A2CFA71B8279663D25BA4672BC66C34_33</vt:lpwstr>
  </property>
</Properties>
</file>