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12" r:id="rId3"/>
    <p:sldId id="313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39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56"/>
        <p:guide pos="398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9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3.tiff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3_00"/>
          <p:cNvPicPr>
            <a:picLocks noChangeAspect="1"/>
          </p:cNvPicPr>
          <p:nvPr/>
        </p:nvPicPr>
        <p:blipFill>
          <a:blip r:embed="rId1"/>
          <a:srcRect b="26469"/>
          <a:stretch>
            <a:fillRect/>
          </a:stretch>
        </p:blipFill>
        <p:spPr>
          <a:xfrm>
            <a:off x="1964690" y="694690"/>
            <a:ext cx="8322945" cy="579628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V="1">
            <a:off x="2061210" y="2594610"/>
            <a:ext cx="4891405" cy="285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8533130" y="2268855"/>
            <a:ext cx="737235" cy="95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3_01"/>
          <p:cNvPicPr>
            <a:picLocks noChangeAspect="1"/>
          </p:cNvPicPr>
          <p:nvPr/>
        </p:nvPicPr>
        <p:blipFill>
          <a:blip r:embed="rId1"/>
          <a:srcRect b="2671"/>
          <a:stretch>
            <a:fillRect/>
          </a:stretch>
        </p:blipFill>
        <p:spPr>
          <a:xfrm>
            <a:off x="1886585" y="3205480"/>
            <a:ext cx="8882380" cy="3517265"/>
          </a:xfrm>
          <a:prstGeom prst="rect">
            <a:avLst/>
          </a:prstGeom>
        </p:spPr>
      </p:pic>
      <p:pic>
        <p:nvPicPr>
          <p:cNvPr id="3" name="图片 2" descr="2-3_00"/>
          <p:cNvPicPr>
            <a:picLocks noChangeAspect="1"/>
          </p:cNvPicPr>
          <p:nvPr/>
        </p:nvPicPr>
        <p:blipFill>
          <a:blip r:embed="rId2"/>
          <a:srcRect t="73767" r="-1119"/>
          <a:stretch>
            <a:fillRect/>
          </a:stretch>
        </p:blipFill>
        <p:spPr>
          <a:xfrm>
            <a:off x="1791970" y="717550"/>
            <a:ext cx="10055860" cy="240220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396490" y="3364230"/>
            <a:ext cx="7424420" cy="5314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en-US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从老师那里借到《青春之歌》后，因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沉迷于阅读而忘记割羊草。</a:t>
            </a:r>
            <a:r>
              <a:rPr lang="en-US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悄悄蹭二哥借来的书看，</a:t>
            </a:r>
            <a:endParaRPr lang="zh-CN" altLang="en-US" sz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二哥不让，发现了就躲到别的地方去。</a:t>
            </a:r>
            <a:r>
              <a:rPr lang="en-US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在猪圈里偷看二哥藏的《破晓记》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 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不小心被马蜂蜇肿眼睛。</a:t>
            </a:r>
            <a:endParaRPr lang="zh-CN" altLang="en-US" sz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489835" y="4043045"/>
            <a:ext cx="8343265" cy="320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通过具体动作和结果的描述，写出了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对书的痴迷程度很深和对阅读的热爱。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491740" y="4624705"/>
            <a:ext cx="7329170" cy="320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这是侧面描写，文章通过对二哥的描写，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突出了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爱读书的特点。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748915" y="5507355"/>
            <a:ext cx="7500620" cy="320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哎呀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! 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完了，光顾着看书了，羊草还没割呢，赶紧去割吧，不然真要挨骂了。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2739390" y="5807710"/>
            <a:ext cx="7500620" cy="320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我不就是想看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书嘛，被马蜂蜇成这样已经够惨了，二哥还笑话我，太委屈了。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2647950" y="6304280"/>
            <a:ext cx="8809355" cy="320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苦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主要体现在生活环境和条件的艰苦，而且在读书这件事上，也面临着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许多阻碍和困难；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甜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则体现在书给予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精神慰藉和愉悦，尽管外在环境困苦，可通过读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书，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获得了内心的充实和满足，这种精神层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面的收获就是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甜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90.15,&quot;left&quot;:398.7,&quot;top&quot;:174.55,&quot;width&quot;:400.05}"/>
</p:tagLst>
</file>

<file path=ppt/tags/tag64.xml><?xml version="1.0" encoding="utf-8"?>
<p:tagLst xmlns:p="http://schemas.openxmlformats.org/presentationml/2006/main">
  <p:tag name="KSO_WM_DIAGRAM_VIRTUALLY_FRAME" val="{&quot;height&quot;:90.15,&quot;left&quot;:398.7,&quot;top&quot;:174.55,&quot;width&quot;:400.05}"/>
</p:tagLst>
</file>

<file path=ppt/tags/tag65.xml><?xml version="1.0" encoding="utf-8"?>
<p:tagLst xmlns:p="http://schemas.openxmlformats.org/presentationml/2006/main">
  <p:tag name="KSO_WM_DIAGRAM_VIRTUALLY_FRAME" val="{&quot;height&quot;:90.15,&quot;left&quot;:398.7,&quot;top&quot;:174.55,&quot;width&quot;:400.05}"/>
</p:tagLst>
</file>

<file path=ppt/tags/tag66.xml><?xml version="1.0" encoding="utf-8"?>
<p:tagLst xmlns:p="http://schemas.openxmlformats.org/presentationml/2006/main">
  <p:tag name="KSO_WM_DIAGRAM_VIRTUALLY_FRAME" val="{&quot;height&quot;:90.15,&quot;left&quot;:398.7,&quot;top&quot;:174.55,&quot;width&quot;:400.05}"/>
</p:tagLst>
</file>

<file path=ppt/tags/tag67.xml><?xml version="1.0" encoding="utf-8"?>
<p:tagLst xmlns:p="http://schemas.openxmlformats.org/presentationml/2006/main">
  <p:tag name="KSO_WM_DIAGRAM_VIRTUALLY_FRAME" val="{&quot;height&quot;:90.15,&quot;left&quot;:398.7,&quot;top&quot;:174.55,&quot;width&quot;:400.05}"/>
</p:tagLst>
</file>

<file path=ppt/tags/tag68.xml><?xml version="1.0" encoding="utf-8"?>
<p:tagLst xmlns:p="http://schemas.openxmlformats.org/presentationml/2006/main">
  <p:tag name="KSO_WM_DIAGRAM_VIRTUALLY_FRAME" val="{&quot;height&quot;:90.15,&quot;left&quot;:398.7,&quot;top&quot;:174.55,&quot;width&quot;:400.05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</Words>
  <Application>WPS 演示</Application>
  <PresentationFormat>宽屏</PresentationFormat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178</cp:revision>
  <dcterms:created xsi:type="dcterms:W3CDTF">2019-06-19T02:08:00Z</dcterms:created>
  <dcterms:modified xsi:type="dcterms:W3CDTF">2025-01-22T14:43:04Z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057ECC19194C4F78896F83AD9826052A_13</vt:lpwstr>
  </property>
</Properties>
</file>