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62635"/>
            <a:ext cx="10968990" cy="4771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55515" y="2218690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8200" y="3143250"/>
            <a:ext cx="12738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595" y="829310"/>
            <a:ext cx="10306050" cy="5420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80455" y="3861435"/>
            <a:ext cx="1162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ABCDF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52335" y="33693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ACFGI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4685" y="33693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BDEHJ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96950"/>
            <a:ext cx="10953115" cy="4788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730250"/>
            <a:ext cx="9389110" cy="552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945" y="1405890"/>
            <a:ext cx="10874375" cy="349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737870"/>
            <a:ext cx="9163050" cy="551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10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2024-08-26T08:09:45Z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