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sldIdLst>
    <p:sldId id="271" r:id="rId3"/>
    <p:sldId id="281" r:id="rId4"/>
    <p:sldId id="280" r:id="rId5"/>
    <p:sldId id="279" r:id="rId6"/>
    <p:sldId id="286" r:id="rId7"/>
    <p:sldId id="278" r:id="rId8"/>
    <p:sldId id="287" r:id="rId9"/>
  </p:sldIdLst>
  <p:sldSz cx="12192000" cy="6858000"/>
  <p:notesSz cx="6858000" cy="9144000"/>
  <p:custDataLst>
    <p:tags r:id="rId1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0" userDrawn="1">
          <p15:clr>
            <a:srgbClr val="A4A3A4"/>
          </p15:clr>
        </p15:guide>
        <p15:guide id="2" pos="39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80"/>
        <p:guide pos="3911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63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8.tiff"/><Relationship Id="rId1" Type="http://schemas.openxmlformats.org/officeDocument/2006/relationships/image" Target="../media/image7.tif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tif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132730" y="3648636"/>
            <a:ext cx="2723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二千六百零七万五千零四</a:t>
            </a:r>
            <a:endParaRPr lang="zh-CN" altLang="en-US" dirty="0"/>
          </a:p>
        </p:txBody>
      </p:sp>
      <p:pic>
        <p:nvPicPr>
          <p:cNvPr id="2" name="图片 1" descr="7-1_00"/>
          <p:cNvPicPr>
            <a:picLocks noChangeAspect="1"/>
          </p:cNvPicPr>
          <p:nvPr/>
        </p:nvPicPr>
        <p:blipFill>
          <a:blip r:embed="rId1"/>
          <a:srcRect l="5324" r="9864"/>
          <a:stretch>
            <a:fillRect/>
          </a:stretch>
        </p:blipFill>
        <p:spPr>
          <a:xfrm>
            <a:off x="2315210" y="2294255"/>
            <a:ext cx="7294880" cy="214630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7598410" y="3619500"/>
            <a:ext cx="359410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Times New Roman" panose="02020603050405020304"/>
                <a:cs typeface="Times New Roman" panose="02020603050405020304" charset="0"/>
              </a:rPr>
              <a:t>D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Times New Roman" panose="02020603050405020304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132730" y="3648636"/>
            <a:ext cx="2723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二千六百零七万五千零四</a:t>
            </a:r>
            <a:endParaRPr lang="zh-CN" altLang="en-US" dirty="0"/>
          </a:p>
        </p:txBody>
      </p:sp>
      <p:pic>
        <p:nvPicPr>
          <p:cNvPr id="3" name="图片 2" descr="7-1_01"/>
          <p:cNvPicPr>
            <a:picLocks noChangeAspect="1"/>
          </p:cNvPicPr>
          <p:nvPr/>
        </p:nvPicPr>
        <p:blipFill>
          <a:blip r:embed="rId1"/>
          <a:srcRect l="6209" r="6651"/>
          <a:stretch>
            <a:fillRect/>
          </a:stretch>
        </p:blipFill>
        <p:spPr>
          <a:xfrm>
            <a:off x="2060575" y="2639060"/>
            <a:ext cx="7928610" cy="148399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2938780" y="3301365"/>
            <a:ext cx="727710" cy="43053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玉壶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643370" y="3648710"/>
            <a:ext cx="727710" cy="39116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乾坤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5" grpId="0"/>
      <p:bldP spid="5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7-1_02"/>
          <p:cNvPicPr>
            <a:picLocks noChangeAspect="1"/>
          </p:cNvPicPr>
          <p:nvPr/>
        </p:nvPicPr>
        <p:blipFill>
          <a:blip r:embed="rId1"/>
          <a:srcRect l="5767" r="7382"/>
          <a:stretch>
            <a:fillRect/>
          </a:stretch>
        </p:blipFill>
        <p:spPr>
          <a:xfrm>
            <a:off x="2212975" y="1804670"/>
            <a:ext cx="7282180" cy="345440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4768850" y="2087245"/>
            <a:ext cx="339090" cy="44958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Times New Roman" panose="02020603050405020304"/>
                <a:cs typeface="Times New Roman" panose="02020603050405020304" charset="0"/>
              </a:rPr>
              <a:t>B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Times New Roman" panose="02020603050405020304"/>
              <a:cs typeface="Times New Roman" panose="0202060305040502030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337050" y="2775585"/>
            <a:ext cx="359410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Times New Roman" panose="02020603050405020304"/>
                <a:cs typeface="Times New Roman" panose="02020603050405020304" charset="0"/>
              </a:rPr>
              <a:t>A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Times New Roman" panose="02020603050405020304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337685" y="3808730"/>
            <a:ext cx="431165" cy="38798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Times New Roman" panose="02020603050405020304"/>
                <a:cs typeface="Times New Roman" panose="02020603050405020304" charset="0"/>
              </a:rPr>
              <a:t>B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Times New Roman" panose="02020603050405020304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307330" y="4518660"/>
            <a:ext cx="380365" cy="38798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Times New Roman" panose="02020603050405020304"/>
                <a:cs typeface="Times New Roman" panose="02020603050405020304" charset="0"/>
              </a:rPr>
              <a:t>B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Times New Roman" panose="02020603050405020304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2" grpId="0"/>
      <p:bldP spid="2" grpId="1"/>
      <p:bldP spid="3" grpId="0"/>
      <p:bldP spid="3" grpId="1"/>
      <p:bldP spid="4" grpId="0"/>
      <p:bldP spid="4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7-1_03"/>
          <p:cNvPicPr>
            <a:picLocks noChangeAspect="1"/>
          </p:cNvPicPr>
          <p:nvPr/>
        </p:nvPicPr>
        <p:blipFill>
          <a:blip r:embed="rId1"/>
          <a:srcRect l="6064" r="7084"/>
          <a:stretch>
            <a:fillRect/>
          </a:stretch>
        </p:blipFill>
        <p:spPr>
          <a:xfrm>
            <a:off x="1993265" y="2345055"/>
            <a:ext cx="7959725" cy="216789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4533265" y="3618865"/>
            <a:ext cx="1252855" cy="43942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唐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·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卢纶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045835" y="3618865"/>
            <a:ext cx="977265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边塞诗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219315" y="3618865"/>
            <a:ext cx="2490470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戍边将士的英勇威武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533265" y="4058285"/>
            <a:ext cx="1252220" cy="35814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元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·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王冕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045200" y="4058285"/>
            <a:ext cx="977900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题画诗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023100" y="4058285"/>
            <a:ext cx="3280410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淡泊名利，不向世俗献媚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4" grpId="0"/>
      <p:bldP spid="4" grpId="1"/>
      <p:bldP spid="5" grpId="0"/>
      <p:bldP spid="5" grpId="1"/>
      <p:bldP spid="7" grpId="0"/>
      <p:bldP spid="7" grpId="1"/>
      <p:bldP spid="8" grpId="0"/>
      <p:bldP spid="8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7-1_04"/>
          <p:cNvPicPr>
            <a:picLocks noChangeAspect="1"/>
          </p:cNvPicPr>
          <p:nvPr/>
        </p:nvPicPr>
        <p:blipFill>
          <a:blip r:embed="rId1"/>
          <a:srcRect l="6344" r="7969"/>
          <a:stretch>
            <a:fillRect/>
          </a:stretch>
        </p:blipFill>
        <p:spPr>
          <a:xfrm>
            <a:off x="2774315" y="1993265"/>
            <a:ext cx="6643370" cy="1435735"/>
          </a:xfrm>
          <a:prstGeom prst="rect">
            <a:avLst/>
          </a:prstGeom>
        </p:spPr>
      </p:pic>
      <p:pic>
        <p:nvPicPr>
          <p:cNvPr id="2" name="图片 1" descr="7-1-1_00"/>
          <p:cNvPicPr>
            <a:picLocks noChangeAspect="1"/>
          </p:cNvPicPr>
          <p:nvPr/>
        </p:nvPicPr>
        <p:blipFill>
          <a:blip r:embed="rId2"/>
          <a:srcRect l="6904" r="2493"/>
          <a:stretch>
            <a:fillRect/>
          </a:stretch>
        </p:blipFill>
        <p:spPr>
          <a:xfrm>
            <a:off x="3154045" y="3298190"/>
            <a:ext cx="6356350" cy="1321435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6363970" y="1993265"/>
            <a:ext cx="349250" cy="39878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Times New Roman" panose="02020603050405020304"/>
                <a:cs typeface="Times New Roman" panose="02020603050405020304" charset="0"/>
              </a:rPr>
              <a:t>B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Times New Roman" panose="02020603050405020304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7-1-1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10485" y="1182370"/>
            <a:ext cx="6600190" cy="482092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5737225" y="2902585"/>
            <a:ext cx="2004060" cy="35814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一片冰心在玉壶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345430" y="3518535"/>
            <a:ext cx="750570" cy="43942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平明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987800" y="3815715"/>
            <a:ext cx="749935" cy="35814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辛渐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212715" y="3815715"/>
            <a:ext cx="451485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孤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737735" y="4104005"/>
            <a:ext cx="728345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孤寂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155315" y="4731385"/>
            <a:ext cx="6323330" cy="33655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请你一定转告他们，我的一颗心如晶莹剔透的冰贮藏在玉壶中一般</a:t>
            </a:r>
            <a:endParaRPr lang="zh-CN" altLang="en-US" sz="16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258185" y="5234305"/>
            <a:ext cx="5748020" cy="76898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他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(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王昌龄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)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被贬之后过得怎样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?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身体可还健康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? 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是否记挂亲人朋友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……</a:t>
            </a:r>
            <a:endParaRPr lang="en-US" altLang="zh-CN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7-1-1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39085" y="1691640"/>
            <a:ext cx="6513830" cy="359791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8679180" y="2456815"/>
            <a:ext cx="359410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Times New Roman" panose="02020603050405020304"/>
                <a:cs typeface="Times New Roman" panose="02020603050405020304" charset="0"/>
              </a:rPr>
              <a:t>C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Times New Roman" panose="02020603050405020304"/>
              <a:cs typeface="Times New Roman" panose="0202060305040502030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508115" y="2745740"/>
            <a:ext cx="359410" cy="42926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Times New Roman" panose="02020603050405020304"/>
                <a:cs typeface="Times New Roman" panose="02020603050405020304" charset="0"/>
              </a:rPr>
              <a:t>A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Times New Roman" panose="02020603050405020304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799965" y="3321685"/>
            <a:ext cx="359410" cy="36830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Times New Roman" panose="02020603050405020304"/>
                <a:cs typeface="Times New Roman" panose="02020603050405020304" charset="0"/>
              </a:rPr>
              <a:t>D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Times New Roman" panose="02020603050405020304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330440" y="3321685"/>
            <a:ext cx="400685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Times New Roman" panose="02020603050405020304"/>
                <a:cs typeface="Times New Roman" panose="02020603050405020304" charset="0"/>
              </a:rPr>
              <a:t>B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Times New Roman" panose="02020603050405020304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2" grpId="0"/>
      <p:bldP spid="2" grpId="1"/>
      <p:bldP spid="3" grpId="0"/>
      <p:bldP spid="3" grpId="1"/>
      <p:bldP spid="5" grpId="0"/>
      <p:bldP spid="5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YjFiYjY5OWFmMDE4YjU1YzI1N2JmOGY2NDIxYTYzYWM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146</Words>
  <Application>WPS 演示</Application>
  <PresentationFormat>宽屏</PresentationFormat>
  <Paragraphs>54</Paragraphs>
  <Slides>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0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Times New Roman</vt:lpstr>
      <vt:lpstr>黑体</vt:lpstr>
      <vt:lpstr>Times New Roman</vt:lpstr>
      <vt:lpstr>Arial</vt:lpstr>
      <vt:lpstr>Cambria</vt:lpstr>
      <vt:lpstr>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小辣椒很努力✔</cp:lastModifiedBy>
  <cp:revision>174</cp:revision>
  <dcterms:created xsi:type="dcterms:W3CDTF">2019-06-19T02:08:00Z</dcterms:created>
  <dcterms:modified xsi:type="dcterms:W3CDTF">2025-02-08T10:18:34Z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70DFE893EA704221B55A19B8F0DAF80D_13</vt:lpwstr>
  </property>
</Properties>
</file>