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3" r:id="rId3"/>
    <p:sldId id="301" r:id="rId4"/>
    <p:sldId id="30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4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398270"/>
            <a:ext cx="6452235" cy="4061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34965" y="3191510"/>
            <a:ext cx="40322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5265" y="3181350"/>
            <a:ext cx="44132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3425" y="3823970"/>
            <a:ext cx="365760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8465" y="4378960"/>
            <a:ext cx="374650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3115" y="4378960"/>
            <a:ext cx="24638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2480" y="4770755"/>
            <a:ext cx="353695" cy="4489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9270" y="4091940"/>
            <a:ext cx="73850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除数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7180" y="3823970"/>
            <a:ext cx="46101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92065" y="4378960"/>
            <a:ext cx="95440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商与除数的乘积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8590" y="4770755"/>
            <a:ext cx="709930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余数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68720" y="3997960"/>
            <a:ext cx="29654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2360" y="4360545"/>
            <a:ext cx="48387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59195" y="4770755"/>
            <a:ext cx="35496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51575" y="5108575"/>
            <a:ext cx="40322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6515" y="1870710"/>
            <a:ext cx="6613525" cy="33089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64610" y="2425700"/>
            <a:ext cx="383540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0185" y="2425700"/>
            <a:ext cx="34671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1285" y="3105785"/>
            <a:ext cx="403225" cy="4381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8335" y="310578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8305" y="3852545"/>
            <a:ext cx="375285" cy="334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6120" y="3852545"/>
            <a:ext cx="57912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0790" y="385254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5485" y="3515995"/>
            <a:ext cx="45275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8940" y="418655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6120" y="418655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16755" y="4523740"/>
            <a:ext cx="450850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05470" y="2425700"/>
            <a:ext cx="34671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35495" y="2723515"/>
            <a:ext cx="35623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02095" y="310578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35495" y="310578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63255" y="310578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91730" y="385254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99705" y="3852545"/>
            <a:ext cx="40576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3420" y="3852545"/>
            <a:ext cx="30797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99705" y="3515995"/>
            <a:ext cx="38354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91730" y="4185920"/>
            <a:ext cx="37465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99705" y="4185920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99705" y="452310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2085975"/>
            <a:ext cx="6845935" cy="2456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52495" y="333565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27145" y="2934970"/>
            <a:ext cx="374650" cy="4006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7145" y="3688715"/>
            <a:ext cx="37465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0030" y="3335655"/>
            <a:ext cx="36576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28030" y="333565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02680" y="2934970"/>
            <a:ext cx="34480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2680" y="3688715"/>
            <a:ext cx="344805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8255" y="3345180"/>
            <a:ext cx="34671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1535" y="2934970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96885" y="3335655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71535" y="3345180"/>
            <a:ext cx="374650" cy="4102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96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5D074C6FACEB47718A9561A6F453AAE6_13</vt:lpwstr>
  </property>
</Properties>
</file>