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99" r:id="rId3"/>
    <p:sldId id="314" r:id="rId4"/>
    <p:sldId id="313" r:id="rId5"/>
    <p:sldId id="312" r:id="rId6"/>
    <p:sldId id="311" r:id="rId7"/>
    <p:sldId id="31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21"/>
        <p:guide pos="388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6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6" Type="http://schemas.openxmlformats.org/officeDocument/2006/relationships/tags" Target="../tags/tag65.xml"/><Relationship Id="rId5" Type="http://schemas.openxmlformats.org/officeDocument/2006/relationships/image" Target="../media/image7.png"/><Relationship Id="rId4" Type="http://schemas.openxmlformats.org/officeDocument/2006/relationships/tags" Target="../tags/tag64.xml"/><Relationship Id="rId3" Type="http://schemas.openxmlformats.org/officeDocument/2006/relationships/image" Target="../media/image6.png"/><Relationship Id="rId2" Type="http://schemas.openxmlformats.org/officeDocument/2006/relationships/tags" Target="../tags/tag63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4325" y="1252855"/>
            <a:ext cx="6482715" cy="45243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48805" y="2778125"/>
            <a:ext cx="356235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05300" y="3151505"/>
            <a:ext cx="30861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68010" y="3151505"/>
            <a:ext cx="384175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08115" y="3525520"/>
            <a:ext cx="308610" cy="3911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26400" y="3486150"/>
            <a:ext cx="487680" cy="4305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30905" y="4274185"/>
            <a:ext cx="518160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35120" y="4274185"/>
            <a:ext cx="337820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67375" y="4274185"/>
            <a:ext cx="496570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57620" y="4274185"/>
            <a:ext cx="356235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菱形 13"/>
          <p:cNvSpPr/>
          <p:nvPr/>
        </p:nvSpPr>
        <p:spPr>
          <a:xfrm>
            <a:off x="5950585" y="5005070"/>
            <a:ext cx="344805" cy="360045"/>
          </a:xfrm>
          <a:prstGeom prst="diamond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221855" y="5459730"/>
            <a:ext cx="290830" cy="31750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 animBg="1"/>
      <p:bldP spid="14" grpId="1" animBg="1"/>
      <p:bldP spid="15" grpId="0" animBg="1"/>
      <p:bldP spid="1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7640" y="1963420"/>
            <a:ext cx="6623685" cy="31127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41520" y="2675255"/>
            <a:ext cx="407035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94525" y="4211955"/>
            <a:ext cx="437515" cy="3422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9_02"/>
          <p:cNvPicPr>
            <a:picLocks noChangeAspect="1"/>
          </p:cNvPicPr>
          <p:nvPr/>
        </p:nvPicPr>
        <p:blipFill>
          <a:blip r:embed="rId1"/>
          <a:srcRect r="12382" b="50000"/>
          <a:stretch>
            <a:fillRect/>
          </a:stretch>
        </p:blipFill>
        <p:spPr>
          <a:xfrm>
            <a:off x="2623185" y="2470785"/>
            <a:ext cx="6505575" cy="101536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3791585" y="2830195"/>
            <a:ext cx="969010" cy="4127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6······5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2908300" y="3362643"/>
            <a:ext cx="1162050" cy="126682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336665" y="2830195"/>
            <a:ext cx="969010" cy="4127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7······7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5591175" y="3438843"/>
            <a:ext cx="1009650" cy="119062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8789035" y="2830195"/>
            <a:ext cx="969010" cy="4127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8······8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3" name="图片 12"/>
          <p:cNvPicPr/>
          <p:nvPr/>
        </p:nvPicPr>
        <p:blipFill>
          <a:blip r:embed="rId7"/>
          <a:stretch>
            <a:fillRect/>
          </a:stretch>
        </p:blipFill>
        <p:spPr>
          <a:xfrm>
            <a:off x="8121650" y="3362643"/>
            <a:ext cx="1028700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9-1_00"/>
          <p:cNvPicPr>
            <a:picLocks noChangeAspect="1"/>
          </p:cNvPicPr>
          <p:nvPr/>
        </p:nvPicPr>
        <p:blipFill>
          <a:blip r:embed="rId1"/>
          <a:srcRect r="1278" b="26084"/>
          <a:stretch>
            <a:fillRect/>
          </a:stretch>
        </p:blipFill>
        <p:spPr>
          <a:xfrm>
            <a:off x="2694940" y="1605280"/>
            <a:ext cx="6368415" cy="32778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12490" y="3356610"/>
            <a:ext cx="28987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)······1(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12490" y="4883150"/>
            <a:ext cx="2600960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)······2(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9-1_01"/>
          <p:cNvPicPr>
            <a:picLocks noChangeAspect="1"/>
          </p:cNvPicPr>
          <p:nvPr/>
        </p:nvPicPr>
        <p:blipFill>
          <a:blip r:embed="rId1"/>
          <a:srcRect l="2971" r="6607" b="21007"/>
          <a:stretch>
            <a:fillRect/>
          </a:stretch>
        </p:blipFill>
        <p:spPr>
          <a:xfrm>
            <a:off x="2770505" y="2256790"/>
            <a:ext cx="6440170" cy="18224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91990" y="3986530"/>
            <a:ext cx="270319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组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)······2(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17(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9-1_02"/>
          <p:cNvPicPr>
            <a:picLocks noChangeAspect="1"/>
          </p:cNvPicPr>
          <p:nvPr/>
        </p:nvPicPr>
        <p:blipFill>
          <a:blip r:embed="rId1"/>
          <a:srcRect l="2971" r="3480" b="26591"/>
          <a:stretch>
            <a:fillRect/>
          </a:stretch>
        </p:blipFill>
        <p:spPr>
          <a:xfrm>
            <a:off x="2813685" y="2141855"/>
            <a:ext cx="6384290" cy="21101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97500" y="4251960"/>
            <a:ext cx="2045970" cy="10140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22(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4=22(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优优说得对。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17.45,&quot;left&quot;:273.2,&quot;top&quot;:255.35,&quot;width&quot;:466.1}"/>
</p:tagLst>
</file>

<file path=ppt/tags/tag64.xml><?xml version="1.0" encoding="utf-8"?>
<p:tagLst xmlns:p="http://schemas.openxmlformats.org/presentationml/2006/main">
  <p:tag name="KSO_WM_DIAGRAM_VIRTUALLY_FRAME" val="{&quot;height&quot;:117.45,&quot;left&quot;:273.2,&quot;top&quot;:255.35,&quot;width&quot;:466.1}"/>
</p:tagLst>
</file>

<file path=ppt/tags/tag65.xml><?xml version="1.0" encoding="utf-8"?>
<p:tagLst xmlns:p="http://schemas.openxmlformats.org/presentationml/2006/main">
  <p:tag name="KSO_WM_DIAGRAM_VIRTUALLY_FRAME" val="{&quot;height&quot;:117.45,&quot;left&quot;:273.2,&quot;top&quot;:255.35,&quot;width&quot;:466.1}"/>
</p:tagLst>
</file>

<file path=ppt/tags/tag66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</Words>
  <Application>WPS 演示</Application>
  <PresentationFormat>宽屏</PresentationFormat>
  <Paragraphs>41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2025-02-17T08:40:30Z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CF0E626E94DE47439F6E5DB3396B9CA0_13</vt:lpwstr>
  </property>
</Properties>
</file>