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5520" y="1229995"/>
            <a:ext cx="7680325" cy="4530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30595" y="2540635"/>
            <a:ext cx="12966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成功发射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0595" y="3757930"/>
            <a:ext cx="1205230" cy="4394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实验推进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93995" y="5264785"/>
            <a:ext cx="452374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84525" y="5487670"/>
            <a:ext cx="23729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7_01"/>
          <p:cNvPicPr>
            <a:picLocks noChangeAspect="1"/>
          </p:cNvPicPr>
          <p:nvPr/>
        </p:nvPicPr>
        <p:blipFill>
          <a:blip r:embed="rId1"/>
          <a:srcRect l="10167"/>
          <a:stretch>
            <a:fillRect/>
          </a:stretch>
        </p:blipFill>
        <p:spPr>
          <a:xfrm>
            <a:off x="2789555" y="1149350"/>
            <a:ext cx="6267450" cy="5166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45380" y="3489325"/>
            <a:ext cx="1257300" cy="600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酒泉卫星发射中心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2635" y="3710305"/>
            <a:ext cx="1621790" cy="3079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燃烧科学实验柜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8970" y="3957955"/>
            <a:ext cx="1895475" cy="346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无容器材料实验柜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15655" y="473202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15655" y="4990465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4390" y="5723890"/>
            <a:ext cx="5682615" cy="9010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我骄傲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不仅表达了小海同学对神舟十八号航天任务的自豪和骄傲，也体现了他对国家科技实力、民族精神以及未来发展的认同和期待。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2025-02-06T14:50:16Z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A90639BBB84D4423A43BFE01E34B0D56_13</vt:lpwstr>
  </property>
</Properties>
</file>