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6060" y="1309370"/>
            <a:ext cx="9200515" cy="39052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5373370" y="4042410"/>
            <a:ext cx="1631950" cy="9594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7031990" y="4042410"/>
            <a:ext cx="1703705" cy="9505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5302250" y="4042410"/>
            <a:ext cx="3289935" cy="9328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5535" y="1692275"/>
            <a:ext cx="9973945" cy="23171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04410" y="3631565"/>
            <a:ext cx="661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上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0365" y="3631565"/>
            <a:ext cx="661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前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94420" y="3631565"/>
            <a:ext cx="661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左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130" y="1912620"/>
            <a:ext cx="9838055" cy="23964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38905" y="2580640"/>
            <a:ext cx="325755" cy="95821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70300" y="2887345"/>
            <a:ext cx="1217295" cy="33528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64660" y="2877185"/>
            <a:ext cx="316230" cy="66167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06185" y="2896870"/>
            <a:ext cx="958215" cy="30670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22415" y="2599690"/>
            <a:ext cx="325755" cy="60388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73465" y="2896870"/>
            <a:ext cx="1245870" cy="32575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89695" y="2551430"/>
            <a:ext cx="316230" cy="66167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0520" y="1313815"/>
            <a:ext cx="8767445" cy="354139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6929120" y="3490595"/>
            <a:ext cx="1390015" cy="1600835"/>
          </a:xfrm>
          <a:prstGeom prst="ellipse">
            <a:avLst/>
          </a:prstGeom>
          <a:solidFill>
            <a:srgbClr val="000000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U5Nzc1YjJiZDhkNmFlYjYzYTBkYzJmNjRkNWYwZ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WPS 演示</Application>
  <PresentationFormat>宽屏</PresentationFormat>
  <Paragraphs>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180</cp:revision>
  <dcterms:created xsi:type="dcterms:W3CDTF">2019-06-19T02:08:00Z</dcterms:created>
  <dcterms:modified xsi:type="dcterms:W3CDTF">2025-02-13T07:28:19Z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