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1865" y="821055"/>
            <a:ext cx="10369550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750570"/>
            <a:ext cx="9886950" cy="54997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10120" y="3348990"/>
            <a:ext cx="1264285" cy="4133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表演皮影 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72455" y="3348990"/>
            <a:ext cx="1262380" cy="4362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制作皮影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96525" y="4184015"/>
            <a:ext cx="4349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 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96525" y="5420995"/>
            <a:ext cx="4349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 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296525" y="5850890"/>
            <a:ext cx="4349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 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296525" y="4582795"/>
            <a:ext cx="4349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10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965" y="916940"/>
            <a:ext cx="10978515" cy="50215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84275" y="4164965"/>
            <a:ext cx="72910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不能，使用列数字的说明方法可使被说明的事物特点更准确。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87945" y="5457825"/>
            <a:ext cx="1256030" cy="480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剪纸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67928" y="54578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京剧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17660" y="915035"/>
            <a:ext cx="4533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8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</Words>
  <Application>WPS 演示</Application>
  <PresentationFormat>宽屏</PresentationFormat>
  <Paragraphs>21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2024-08-26T01:56:49Z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