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0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1925" y="608330"/>
            <a:ext cx="9280525" cy="6006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99485" y="33931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77580" y="2674620"/>
            <a:ext cx="13366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禽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45550" y="2317115"/>
            <a:ext cx="13049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造诣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7185" y="2317115"/>
            <a:ext cx="558800" cy="357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梁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52180" y="5792470"/>
            <a:ext cx="1319530" cy="3956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多谢!多谢!</a:t>
            </a:r>
            <a:endParaRPr lang="zh-CN" altLang="en-US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85105" y="5770245"/>
            <a:ext cx="2435860" cy="3416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未闻孔雀是夫子家禽</a:t>
            </a:r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22420" y="41005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 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10990" y="3736975"/>
            <a:ext cx="1300480" cy="3149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41545" y="4451350"/>
            <a:ext cx="12846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  <p:bldP spid="11" grpId="0"/>
      <p:bldP spid="11" grpId="1"/>
      <p:bldP spid="13" grpId="0"/>
      <p:bldP spid="13" grpId="1"/>
      <p:bldP spid="10" grpId="0"/>
      <p:bldP spid="10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5915" y="753745"/>
            <a:ext cx="8755380" cy="5939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13910" y="5901690"/>
            <a:ext cx="13646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2815" y="2933700"/>
            <a:ext cx="9213215" cy="418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孔君平来拜访杨家父亲，可他不在家，就把杨家孩子叫了出来。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44000" y="1824355"/>
            <a:ext cx="1332230" cy="384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杨氏子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34760" y="182467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呼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03415" y="144049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杨氏子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78525" y="4058920"/>
            <a:ext cx="1319530" cy="4108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64960" y="3660140"/>
            <a:ext cx="1716405" cy="4019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此是君家果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/>
      <p:bldP spid="8" grpId="1"/>
      <p:bldP spid="7" grpId="0"/>
      <p:bldP spid="7" grpId="1"/>
      <p:bldP spid="6" grpId="0"/>
      <p:bldP spid="6" grpId="1"/>
      <p:bldP spid="12" grpId="0"/>
      <p:bldP spid="12" grpId="1"/>
      <p:bldP spid="11" grpId="0"/>
      <p:bldP spid="11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95" y="1115695"/>
            <a:ext cx="6346190" cy="5013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7580" y="2197100"/>
            <a:ext cx="6221095" cy="35718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099800" y="4399280"/>
            <a:ext cx="66802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礼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36175" y="3237230"/>
            <a:ext cx="4216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48585" y="4356100"/>
            <a:ext cx="1332230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6080" y="28794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14955" y="2542540"/>
            <a:ext cx="3497580" cy="3371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孩子给孔君平</a:t>
            </a:r>
            <a:r>
              <a:rPr lang="zh-CN" altLang="en-US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端来了水果，水果中有杨梅</a:t>
            </a:r>
            <a:endParaRPr lang="en-US" altLang="zh-CN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92095" y="2255520"/>
            <a:ext cx="1319530" cy="241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聪惠</a:t>
            </a:r>
            <a:endParaRPr lang="zh-CN" altLang="en-US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36175" y="2908300"/>
            <a:ext cx="1273175" cy="2546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478770" y="32369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91625" y="5271135"/>
            <a:ext cx="79819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孔雀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13" grpId="0"/>
      <p:bldP spid="13" grpId="1"/>
      <p:bldP spid="7" grpId="0"/>
      <p:bldP spid="7" grpId="1"/>
      <p:bldP spid="14" grpId="0"/>
      <p:bldP spid="14" grpId="1"/>
      <p:bldP spid="6" grpId="0"/>
      <p:bldP spid="6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313815"/>
            <a:ext cx="10325100" cy="1813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76045" y="2644775"/>
            <a:ext cx="17170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一定很聪明。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74480" y="2198370"/>
            <a:ext cx="2084070" cy="3898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我猜您小时候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WPS 演示</Application>
  <PresentationFormat>宽屏</PresentationFormat>
  <Paragraphs>56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2025-02-19T12:20:09Z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