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3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6_00"/>
          <p:cNvPicPr>
            <a:picLocks noChangeAspect="1"/>
          </p:cNvPicPr>
          <p:nvPr/>
        </p:nvPicPr>
        <p:blipFill>
          <a:blip r:embed="rId1"/>
          <a:srcRect l="13898"/>
          <a:stretch>
            <a:fillRect/>
          </a:stretch>
        </p:blipFill>
        <p:spPr>
          <a:xfrm>
            <a:off x="257810" y="683895"/>
            <a:ext cx="5996940" cy="5403850"/>
          </a:xfrm>
          <a:prstGeom prst="rect">
            <a:avLst/>
          </a:prstGeom>
        </p:spPr>
      </p:pic>
      <p:pic>
        <p:nvPicPr>
          <p:cNvPr id="3" name="图片 2" descr="2-6_01"/>
          <p:cNvPicPr>
            <a:picLocks noChangeAspect="1"/>
          </p:cNvPicPr>
          <p:nvPr/>
        </p:nvPicPr>
        <p:blipFill>
          <a:blip r:embed="rId2"/>
          <a:srcRect l="11456" r="1894"/>
          <a:stretch>
            <a:fillRect/>
          </a:stretch>
        </p:blipFill>
        <p:spPr>
          <a:xfrm>
            <a:off x="6235065" y="1145540"/>
            <a:ext cx="5795010" cy="41776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11455" y="19996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642360" y="35915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1236980" y="3896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385185" y="55359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5610860" y="4295140"/>
            <a:ext cx="226060" cy="190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37845" y="4639945"/>
            <a:ext cx="5299075" cy="215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27685" y="4942840"/>
            <a:ext cx="215265" cy="190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 flipH="1">
            <a:off x="6744335" y="2135505"/>
            <a:ext cx="506730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火会把我漂亮羽毛上的五彩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亮片烧坏的，我得偷偷地躲起来。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8918575" y="2483485"/>
            <a:ext cx="28314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超出了预先的估计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6983730" y="2856865"/>
            <a:ext cx="16713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联系上下文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9067800" y="32562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着急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10302875" y="36741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6" grpId="0"/>
      <p:bldP spid="6" grpId="1"/>
      <p:bldP spid="7" grpId="0"/>
      <p:bldP spid="7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</Words>
  <Application>WPS 演示</Application>
  <PresentationFormat>宽屏</PresentationFormat>
  <Paragraphs>18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2025-02-11T08:40:51Z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708E56E8C7E4425D920DDD1CB4647CEC_13</vt:lpwstr>
  </property>
</Properties>
</file>