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0" r:id="rId5"/>
    <p:sldId id="27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5555" y="1165860"/>
            <a:ext cx="6917690" cy="5033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8-3_01"/>
          <p:cNvPicPr>
            <a:picLocks noChangeAspect="1"/>
          </p:cNvPicPr>
          <p:nvPr/>
        </p:nvPicPr>
        <p:blipFill>
          <a:blip r:embed="rId1"/>
          <a:srcRect r="9978"/>
          <a:stretch>
            <a:fillRect/>
          </a:stretch>
        </p:blipFill>
        <p:spPr>
          <a:xfrm>
            <a:off x="2600960" y="1477010"/>
            <a:ext cx="6646545" cy="448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1067435"/>
            <a:ext cx="6609715" cy="49161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01770" y="5106670"/>
            <a:ext cx="1002665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送大红宝石给女裁缝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4435" y="5106670"/>
            <a:ext cx="1031240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送一只蓝宝石眼睛给穷作家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5675" y="5106670"/>
            <a:ext cx="1014730" cy="1160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送另一只蓝宝石眼睛给卖火柴的小女孩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79920" y="5153660"/>
            <a:ext cx="1003300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送身上的纯金片给穷人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3-1_01"/>
          <p:cNvPicPr>
            <a:picLocks noChangeAspect="1"/>
          </p:cNvPicPr>
          <p:nvPr/>
        </p:nvPicPr>
        <p:blipFill>
          <a:blip r:embed="rId1"/>
          <a:srcRect l="6229"/>
          <a:stretch>
            <a:fillRect/>
          </a:stretch>
        </p:blipFill>
        <p:spPr>
          <a:xfrm>
            <a:off x="2731770" y="1128395"/>
            <a:ext cx="6565900" cy="50063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72835" y="1128395"/>
            <a:ext cx="6178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78150" y="3429000"/>
            <a:ext cx="623633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文章以“快乐王子”为题是因为他在宫中时看不到城市的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丑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77515" y="3736340"/>
            <a:ext cx="6156325" cy="412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丑恶和穷苦，他是快乐的。当他成为雕像后看到了城市的丑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8150" y="4074160"/>
            <a:ext cx="53238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恶和穷苦，他牺牲自己，帮助了他人，他很快乐。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72660" y="4719320"/>
            <a:ext cx="429831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富人们穿着华丽的衣服穿梭在豪华的宴会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8150" y="5017135"/>
            <a:ext cx="7827010" cy="4387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厅，他们喝着高档的名酒，吃着山珍海味，高谈阔论，享受着奢侈的生活。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72660" y="5364480"/>
            <a:ext cx="436054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一个衣衫褴褛的小男孩趴在蛋糕店的玻璃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78150" y="5658485"/>
            <a:ext cx="6236335" cy="6451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窗外，两眼紧盯着里面的蛋糕，他揉着咕咕叫的肚子，抹了一下嘴角的口水，无奈地离开了。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</Words>
  <Application>WPS 演示</Application>
  <PresentationFormat>宽屏</PresentationFormat>
  <Paragraphs>28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2025-02-08T14:47:25Z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F9B7AA1DFA5B403FB05D37CE4651BF5C_13</vt:lpwstr>
  </property>
</Properties>
</file>