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4"/>
        <p:guide pos="392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56920"/>
            <a:ext cx="10968990" cy="47758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55670" y="2350770"/>
            <a:ext cx="11715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    ”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3135" y="2350770"/>
            <a:ext cx="1068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    ”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46010" y="2350770"/>
            <a:ext cx="1407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    ”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47150" y="2350770"/>
            <a:ext cx="13131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    ”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8225" y="2832100"/>
            <a:ext cx="24174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            ”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765810"/>
            <a:ext cx="10404475" cy="5365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30630" y="5659120"/>
            <a:ext cx="1209675" cy="3613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基础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0930" y="3930650"/>
            <a:ext cx="13506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5130" y="4329430"/>
            <a:ext cx="29273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没有管它，继续往下读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58748" y="52228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积累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06560" y="5659120"/>
            <a:ext cx="1265555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40655" y="5659120"/>
            <a:ext cx="1265555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5" grpId="0"/>
      <p:bldP spid="11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774700"/>
            <a:ext cx="9891395" cy="5474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47235" y="3597275"/>
            <a:ext cx="6311900" cy="706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游历名山大川，博览经典秘籍，忍辱负重，笔耕不辍，才有《史记》的诞生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3980" y="5252085"/>
            <a:ext cx="9761855" cy="13493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水滴石穿在学习上，我们只有认真努力，坚持不懈，每天进步一小步，最后才能收获一定的成绩。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42223" y="37769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司马迁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46600" y="2677795"/>
            <a:ext cx="6313170" cy="6940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跋山涉水，遍尝百草，笔耕不息，写下药学巨著《本草纲目》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42540" y="2820035"/>
            <a:ext cx="1219200" cy="4095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李时珍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</Words>
  <Application>WPS 演示</Application>
  <PresentationFormat>宽屏</PresentationFormat>
  <Paragraphs>34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2024-08-22T09:07:20Z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