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255" y="2124075"/>
            <a:ext cx="7046595" cy="26098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874760" y="4006850"/>
            <a:ext cx="314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168140" y="4342765"/>
            <a:ext cx="608965" cy="88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01585" y="4642485"/>
            <a:ext cx="314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011295" y="4006850"/>
            <a:ext cx="314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9610" y="2632710"/>
            <a:ext cx="7966710" cy="15925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83905" y="2966720"/>
            <a:ext cx="1225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不声不响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3905" y="3365500"/>
            <a:ext cx="12973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心悦诚服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3905" y="3764280"/>
            <a:ext cx="1236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意味深长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260" y="2743835"/>
            <a:ext cx="7665085" cy="15322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78325" y="3429000"/>
            <a:ext cx="15297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自己画的画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6200" y="3429000"/>
            <a:ext cx="209931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挑山工的精神品质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4505" y="3827780"/>
            <a:ext cx="4180840" cy="44831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想时刻提醒自己要脚踏实地、坚持不懈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5_03"/>
          <p:cNvPicPr>
            <a:picLocks noChangeAspect="1"/>
          </p:cNvPicPr>
          <p:nvPr/>
        </p:nvPicPr>
        <p:blipFill>
          <a:blip r:embed="rId1"/>
          <a:srcRect l="1596" r="4047"/>
          <a:stretch>
            <a:fillRect/>
          </a:stretch>
        </p:blipFill>
        <p:spPr>
          <a:xfrm>
            <a:off x="2393950" y="1739900"/>
            <a:ext cx="7058660" cy="3378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842125" y="2581910"/>
            <a:ext cx="2281555" cy="4489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背负沉甸甸的货物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1530" y="2960370"/>
            <a:ext cx="1570990" cy="4692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走折尺路线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9455" y="3341370"/>
            <a:ext cx="1784985" cy="3790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一个劲往前走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8820" y="3719830"/>
            <a:ext cx="190690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并不比游人多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3955" y="4189730"/>
            <a:ext cx="5332095" cy="7067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只要认定一个目标，并脚踏实地、坚持不懈地做下去，就能达到目的。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140" y="2243455"/>
            <a:ext cx="7518400" cy="19761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10735" y="3659505"/>
            <a:ext cx="5170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肩头扛起家庭的幸福，脚下迈向美好的未来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WPS 演示</Application>
  <PresentationFormat>宽屏</PresentationFormat>
  <Paragraphs>28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2025-02-08T11:42:47Z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2523770A853A4451BB74B1CCD5EB7359_13</vt:lpwstr>
  </property>
</Properties>
</file>