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345" r:id="rId3"/>
    <p:sldId id="346" r:id="rId4"/>
    <p:sldId id="347" r:id="rId5"/>
    <p:sldId id="348" r:id="rId6"/>
    <p:sldId id="349" r:id="rId7"/>
    <p:sldId id="350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82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71.xml"/><Relationship Id="rId8" Type="http://schemas.openxmlformats.org/officeDocument/2006/relationships/image" Target="../media/image8.png"/><Relationship Id="rId7" Type="http://schemas.openxmlformats.org/officeDocument/2006/relationships/tags" Target="../tags/tag70.xml"/><Relationship Id="rId6" Type="http://schemas.openxmlformats.org/officeDocument/2006/relationships/image" Target="../media/image7.png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image" Target="../media/image6.png"/><Relationship Id="rId2" Type="http://schemas.openxmlformats.org/officeDocument/2006/relationships/tags" Target="../tags/tag67.xml"/><Relationship Id="rId14" Type="http://schemas.openxmlformats.org/officeDocument/2006/relationships/slideLayout" Target="../slideLayouts/slideLayout14.xml"/><Relationship Id="rId13" Type="http://schemas.openxmlformats.org/officeDocument/2006/relationships/tags" Target="../tags/tag73.xml"/><Relationship Id="rId12" Type="http://schemas.openxmlformats.org/officeDocument/2006/relationships/image" Target="../media/image10.png"/><Relationship Id="rId11" Type="http://schemas.openxmlformats.org/officeDocument/2006/relationships/tags" Target="../tags/tag72.xml"/><Relationship Id="rId10" Type="http://schemas.openxmlformats.org/officeDocument/2006/relationships/image" Target="../media/image9.png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6.xml"/><Relationship Id="rId1" Type="http://schemas.openxmlformats.org/officeDocument/2006/relationships/image" Target="../media/image12.tiff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tags" Target="../tags/tag81.xml"/><Relationship Id="rId5" Type="http://schemas.openxmlformats.org/officeDocument/2006/relationships/tags" Target="../tags/tag80.xml"/><Relationship Id="rId4" Type="http://schemas.openxmlformats.org/officeDocument/2006/relationships/tags" Target="../tags/tag79.xml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image" Target="../media/image1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0" y="1105535"/>
            <a:ext cx="8143240" cy="48145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3390900" y="3773170"/>
            <a:ext cx="608330" cy="4400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děi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454650" y="3773170"/>
            <a:ext cx="608330" cy="4400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dé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4104005" y="4288790"/>
            <a:ext cx="852805" cy="4400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yuè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018655" y="4288790"/>
            <a:ext cx="531495" cy="4400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lè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3334385" y="4806950"/>
            <a:ext cx="852805" cy="4400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zěn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4773295" y="4806950"/>
            <a:ext cx="505460" cy="4400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dú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6600825" y="4806950"/>
            <a:ext cx="703580" cy="4400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tiào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7550150" y="4806950"/>
            <a:ext cx="930910" cy="4400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shéng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8952865" y="4806950"/>
            <a:ext cx="685165" cy="4400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hái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4451350" y="5325110"/>
            <a:ext cx="505460" cy="4400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yǔ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5678805" y="5325110"/>
            <a:ext cx="608965" cy="4400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qiú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252220"/>
            <a:ext cx="9360535" cy="341757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 flipH="1">
            <a:off x="4939665" y="2563495"/>
            <a:ext cx="647065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书</a:t>
            </a:r>
            <a:endParaRPr lang="zh-CN" altLang="en-US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 flipH="1">
            <a:off x="5756910" y="2563495"/>
            <a:ext cx="1233170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画</a:t>
            </a:r>
            <a:r>
              <a:rPr lang="en-US" alt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画</a:t>
            </a:r>
            <a:endParaRPr lang="zh-CN" altLang="en-US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 flipH="1">
            <a:off x="7494270" y="2563495"/>
            <a:ext cx="647065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毛</a:t>
            </a:r>
            <a:endParaRPr lang="zh-CN" altLang="en-US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8934450" y="2563495"/>
            <a:ext cx="647065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当</a:t>
            </a:r>
            <a:endParaRPr lang="zh-CN" altLang="en-US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 flipH="1">
            <a:off x="5085080" y="3842385"/>
            <a:ext cx="1307465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快</a:t>
            </a:r>
            <a:r>
              <a:rPr lang="en-US" alt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乐</a:t>
            </a:r>
            <a:endParaRPr lang="zh-CN" altLang="en-US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9925" y="1249045"/>
            <a:ext cx="8266430" cy="41662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686300" y="2095500"/>
            <a:ext cx="2517140" cy="441960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 flipH="1">
            <a:off x="7655560" y="2214245"/>
            <a:ext cx="837565" cy="421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左右</a:t>
            </a:r>
            <a:endParaRPr 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976495" y="2976245"/>
            <a:ext cx="1936750" cy="371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109210" y="3786505"/>
            <a:ext cx="1671955" cy="4648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906510" y="3760470"/>
            <a:ext cx="405130" cy="482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5109210" y="4579620"/>
            <a:ext cx="2564130" cy="452755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13"/>
            </p:custDataLst>
          </p:nvPr>
        </p:nvSpPr>
        <p:spPr>
          <a:xfrm flipH="1">
            <a:off x="8747760" y="4688205"/>
            <a:ext cx="837565" cy="421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书画</a:t>
            </a:r>
            <a:endParaRPr 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2595" y="1515110"/>
            <a:ext cx="9088755" cy="39687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 flipH="1">
            <a:off x="2406650" y="40538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158615" y="40538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5835015" y="41148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⑤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7180580" y="41148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8715375" y="40538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 flipH="1">
            <a:off x="6633845" y="4585970"/>
            <a:ext cx="837565" cy="421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动作</a:t>
            </a:r>
            <a:endParaRPr 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 flipH="1">
            <a:off x="7110095" y="5027295"/>
            <a:ext cx="3785235" cy="421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拍皮球</a:t>
            </a:r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</a:t>
            </a:r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吃西瓜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6510" y="993140"/>
            <a:ext cx="9889490" cy="450278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4895850" y="3105785"/>
            <a:ext cx="1096010" cy="140843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4786630" y="3543935"/>
            <a:ext cx="1223645" cy="51689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4895850" y="3078480"/>
            <a:ext cx="1096010" cy="98234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4895850" y="3597910"/>
            <a:ext cx="1067435" cy="91630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 flipH="1">
            <a:off x="5741035" y="5074920"/>
            <a:ext cx="3785235" cy="421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打排球</a:t>
            </a:r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</a:t>
            </a:r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老鹰捉小鸡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4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5615" y="1049655"/>
            <a:ext cx="8701405" cy="494538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 flipH="1">
            <a:off x="7223760" y="4653915"/>
            <a:ext cx="866775" cy="421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跳绳</a:t>
            </a:r>
            <a:endParaRPr 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 flipH="1">
            <a:off x="9249410" y="4653915"/>
            <a:ext cx="1111885" cy="421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踢毽子</a:t>
            </a:r>
            <a:endParaRPr 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 flipH="1">
            <a:off x="3718560" y="5074920"/>
            <a:ext cx="1499235" cy="421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打乒乓球</a:t>
            </a:r>
            <a:endParaRPr 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 flipH="1">
            <a:off x="6518910" y="5074920"/>
            <a:ext cx="876300" cy="421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拔河</a:t>
            </a:r>
            <a:endParaRPr 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 flipH="1">
            <a:off x="2990215" y="5495925"/>
            <a:ext cx="1224915" cy="421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拍皮球</a:t>
            </a:r>
            <a:endParaRPr 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145.75,&quot;left&quot;:388.95,&quot;top&quot;:201.85,&quot;width&quot;:252.1}"/>
</p:tagLst>
</file>

<file path=ppt/tags/tag64.xml><?xml version="1.0" encoding="utf-8"?>
<p:tagLst xmlns:p="http://schemas.openxmlformats.org/presentationml/2006/main">
  <p:tag name="KSO_WM_DIAGRAM_VIRTUALLY_FRAME" val="{&quot;height&quot;:145.75,&quot;left&quot;:388.95,&quot;top&quot;:201.85,&quot;width&quot;:252.1}"/>
</p:tagLst>
</file>

<file path=ppt/tags/tag65.xml><?xml version="1.0" encoding="utf-8"?>
<p:tagLst xmlns:p="http://schemas.openxmlformats.org/presentationml/2006/main">
  <p:tag name="KSO_WM_DIAGRAM_VIRTUALLY_FRAME" val="{&quot;height&quot;:145.75,&quot;left&quot;:388.95,&quot;top&quot;:201.85,&quot;width&quot;:252.1}"/>
</p:tagLst>
</file>

<file path=ppt/tags/tag66.xml><?xml version="1.0" encoding="utf-8"?>
<p:tagLst xmlns:p="http://schemas.openxmlformats.org/presentationml/2006/main">
  <p:tag name="KSO_WM_DIAGRAM_VIRTUALLY_FRAME" val="{&quot;height&quot;:145.75,&quot;left&quot;:388.95,&quot;top&quot;:201.85,&quot;width&quot;:252.1}"/>
</p:tagLst>
</file>

<file path=ppt/tags/tag67.xml><?xml version="1.0" encoding="utf-8"?>
<p:tagLst xmlns:p="http://schemas.openxmlformats.org/presentationml/2006/main">
  <p:tag name="KSO_WM_DIAGRAM_VIRTUALLY_FRAME" val="{&quot;height&quot;:237.3,&quot;left&quot;:369,&quot;top&quot;:165,&quot;width&quot;:385.75}"/>
</p:tagLst>
</file>

<file path=ppt/tags/tag68.xml><?xml version="1.0" encoding="utf-8"?>
<p:tagLst xmlns:p="http://schemas.openxmlformats.org/presentationml/2006/main">
  <p:tag name="KSO_WM_DIAGRAM_VIRTUALLY_FRAME" val="{&quot;height&quot;:237.3,&quot;left&quot;:369,&quot;top&quot;:165,&quot;width&quot;:385.75}"/>
</p:tagLst>
</file>

<file path=ppt/tags/tag69.xml><?xml version="1.0" encoding="utf-8"?>
<p:tagLst xmlns:p="http://schemas.openxmlformats.org/presentationml/2006/main">
  <p:tag name="KSO_WM_DIAGRAM_VIRTUALLY_FRAME" val="{&quot;height&quot;:237.3,&quot;left&quot;:369,&quot;top&quot;:165,&quot;width&quot;:385.7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237.3,&quot;left&quot;:369,&quot;top&quot;:165,&quot;width&quot;:385.75}"/>
</p:tagLst>
</file>

<file path=ppt/tags/tag71.xml><?xml version="1.0" encoding="utf-8"?>
<p:tagLst xmlns:p="http://schemas.openxmlformats.org/presentationml/2006/main">
  <p:tag name="KSO_WM_DIAGRAM_VIRTUALLY_FRAME" val="{&quot;height&quot;:237.3,&quot;left&quot;:369,&quot;top&quot;:165,&quot;width&quot;:385.75}"/>
</p:tagLst>
</file>

<file path=ppt/tags/tag72.xml><?xml version="1.0" encoding="utf-8"?>
<p:tagLst xmlns:p="http://schemas.openxmlformats.org/presentationml/2006/main">
  <p:tag name="KSO_WM_DIAGRAM_VIRTUALLY_FRAME" val="{&quot;height&quot;:237.3,&quot;left&quot;:369,&quot;top&quot;:165,&quot;width&quot;:385.75}"/>
</p:tagLst>
</file>

<file path=ppt/tags/tag73.xml><?xml version="1.0" encoding="utf-8"?>
<p:tagLst xmlns:p="http://schemas.openxmlformats.org/presentationml/2006/main">
  <p:tag name="KSO_WM_DIAGRAM_VIRTUALLY_FRAME" val="{&quot;height&quot;:237.3,&quot;left&quot;:369,&quot;top&quot;:165,&quot;width&quot;:385.75}"/>
</p:tagLst>
</file>

<file path=ppt/tags/tag74.xml><?xml version="1.0" encoding="utf-8"?>
<p:tagLst xmlns:p="http://schemas.openxmlformats.org/presentationml/2006/main">
  <p:tag name="KSO_WM_DIAGRAM_VIRTUALLY_FRAME" val="{&quot;height&quot;:237.3,&quot;left&quot;:369,&quot;top&quot;:165,&quot;width&quot;:385.75}"/>
</p:tagLst>
</file>

<file path=ppt/tags/tag75.xml><?xml version="1.0" encoding="utf-8"?>
<p:tagLst xmlns:p="http://schemas.openxmlformats.org/presentationml/2006/main">
  <p:tag name="KSO_WM_DIAGRAM_VIRTUALLY_FRAME" val="{&quot;height&quot;:237.3,&quot;left&quot;:369,&quot;top&quot;:165,&quot;width&quot;:385.75}"/>
</p:tagLst>
</file>

<file path=ppt/tags/tag76.xml><?xml version="1.0" encoding="utf-8"?>
<p:tagLst xmlns:p="http://schemas.openxmlformats.org/presentationml/2006/main">
  <p:tag name="KSO_WM_DIAGRAM_VIRTUALLY_FRAME" val="{&quot;height&quot;:237.3,&quot;left&quot;:369,&quot;top&quot;:165,&quot;width&quot;:385.75}"/>
</p:tagLst>
</file>

<file path=ppt/tags/tag77.xml><?xml version="1.0" encoding="utf-8"?>
<p:tagLst xmlns:p="http://schemas.openxmlformats.org/presentationml/2006/main">
  <p:tag name="KSO_WM_DIAGRAM_VIRTUALLY_FRAME" val="{&quot;height&quot;:237.3,&quot;left&quot;:369,&quot;top&quot;:165,&quot;width&quot;:385.75}"/>
</p:tagLst>
</file>

<file path=ppt/tags/tag78.xml><?xml version="1.0" encoding="utf-8"?>
<p:tagLst xmlns:p="http://schemas.openxmlformats.org/presentationml/2006/main">
  <p:tag name="KSO_WM_DIAGRAM_VIRTUALLY_FRAME" val="{&quot;height&quot;:237.3,&quot;left&quot;:369,&quot;top&quot;:165,&quot;width&quot;:385.75}"/>
</p:tagLst>
</file>

<file path=ppt/tags/tag79.xml><?xml version="1.0" encoding="utf-8"?>
<p:tagLst xmlns:p="http://schemas.openxmlformats.org/presentationml/2006/main">
  <p:tag name="KSO_WM_DIAGRAM_VIRTUALLY_FRAME" val="{&quot;height&quot;:237.3,&quot;left&quot;:369,&quot;top&quot;:165,&quot;width&quot;:385.75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DIAGRAM_VIRTUALLY_FRAME" val="{&quot;height&quot;:237.3,&quot;left&quot;:369,&quot;top&quot;:165,&quot;width&quot;:385.75}"/>
</p:tagLst>
</file>

<file path=ppt/tags/tag81.xml><?xml version="1.0" encoding="utf-8"?>
<p:tagLst xmlns:p="http://schemas.openxmlformats.org/presentationml/2006/main">
  <p:tag name="KSO_WM_DIAGRAM_VIRTUALLY_FRAME" val="{&quot;height&quot;:237.3,&quot;left&quot;:369,&quot;top&quot;:165,&quot;width&quot;:385.75}"/>
</p:tagLst>
</file>

<file path=ppt/tags/tag82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</Words>
  <Application>WPS 演示</Application>
  <PresentationFormat>宽屏</PresentationFormat>
  <Paragraphs>62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223</cp:revision>
  <dcterms:created xsi:type="dcterms:W3CDTF">2019-06-19T02:08:00Z</dcterms:created>
  <dcterms:modified xsi:type="dcterms:W3CDTF">2025-02-13T08:02:59Z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809AA664DB6B41F2A58F033FA12657E2_13</vt:lpwstr>
  </property>
</Properties>
</file>