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840" y="759460"/>
            <a:ext cx="8052435" cy="486219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867785" y="4266565"/>
            <a:ext cx="1604645" cy="968375"/>
          </a:xfrm>
          <a:prstGeom prst="line">
            <a:avLst/>
          </a:prstGeom>
          <a:ln>
            <a:solidFill>
              <a:srgbClr val="F4330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849370" y="4257675"/>
            <a:ext cx="1614170" cy="9594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077075" y="4257675"/>
            <a:ext cx="35560" cy="95948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8708390" y="4239895"/>
            <a:ext cx="45085" cy="9861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725" y="1358900"/>
            <a:ext cx="9988550" cy="3682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463540" y="4526280"/>
            <a:ext cx="452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zh-CN" altLang="en-US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103235" y="4579620"/>
            <a:ext cx="242570" cy="24257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8545" y="1782445"/>
            <a:ext cx="10074910" cy="2520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35135" y="2223135"/>
            <a:ext cx="1079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Wingdings 2" panose="05020102010507070707" charset="0"/>
              </a:rPr>
              <a:t></a:t>
            </a:r>
            <a:endParaRPr lang="zh-CN" altLang="en-US" sz="28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  <a:sym typeface="Wingdings 2" panose="05020102010507070707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53685" y="3203575"/>
            <a:ext cx="1079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Wingdings 2" panose="05020102010507070707" charset="0"/>
              </a:rPr>
              <a:t>②</a:t>
            </a:r>
            <a:endParaRPr lang="zh-CN" altLang="en-US" sz="240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Wingdings 2" panose="05020102010507070707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2120900"/>
            <a:ext cx="9382125" cy="186245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9359900" y="3021330"/>
            <a:ext cx="1079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Wingdings 2" panose="05020102010507070707" charset="0"/>
              </a:rPr>
              <a:t>95</a:t>
            </a:r>
            <a:endParaRPr lang="en-US" altLang="zh-CN" sz="200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Wingdings 2" panose="05020102010507070707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325495" y="3540125"/>
            <a:ext cx="10795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Wingdings 2" panose="05020102010507070707" charset="0"/>
              </a:rPr>
              <a:t>35</a:t>
            </a:r>
            <a:endParaRPr lang="en-US" altLang="zh-CN" sz="200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Wingdings 2" panose="05020102010507070707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Wingdings 2</vt:lpstr>
      <vt:lpstr>叶根友空心简体</vt:lpstr>
      <vt:lpstr>叶根友特隶简体</vt:lpstr>
      <vt:lpstr>叶根友特色简体升级版</vt:lpstr>
      <vt:lpstr>华文宋体</vt:lpstr>
      <vt:lpstr>冬青黑体简体中文 W6</vt:lpstr>
      <vt:lpstr>全真超特黑</vt:lpstr>
      <vt:lpstr>WPS灵秀黑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175</cp:revision>
  <dcterms:created xsi:type="dcterms:W3CDTF">2019-06-19T02:08:00Z</dcterms:created>
  <dcterms:modified xsi:type="dcterms:W3CDTF">2025-02-27T09:00:29Z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0019029A081447F9893CFB988F94F4D5_13</vt:lpwstr>
  </property>
</Properties>
</file>