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6" r:id="rId4"/>
    <p:sldId id="287" r:id="rId5"/>
    <p:sldId id="288" r:id="rId6"/>
    <p:sldId id="289" r:id="rId7"/>
    <p:sldId id="290" r:id="rId8"/>
    <p:sldId id="291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86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0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9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2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3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0495" y="1408430"/>
            <a:ext cx="9178290" cy="38887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75075" y="4030980"/>
            <a:ext cx="2629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5   ×    2</a:t>
            </a:r>
            <a:endParaRPr lang="en-US" altLang="zh-CN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05850" y="4037330"/>
            <a:ext cx="2629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</a:t>
            </a:r>
            <a:r>
              <a:rPr lang="zh-CN" altLang="en-US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÷</a:t>
            </a:r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endParaRPr lang="en-US" altLang="zh-CN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16375" y="4706620"/>
            <a:ext cx="2629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÷</a:t>
            </a:r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22  </a:t>
            </a:r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×  16</a:t>
            </a:r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</a:t>
            </a:r>
            <a:endParaRPr lang="en-US" altLang="zh-CN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77760" y="4703445"/>
            <a:ext cx="2629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40  </a:t>
            </a:r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         2</a:t>
            </a:r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</a:t>
            </a:r>
            <a:endParaRPr lang="en-US" altLang="zh-CN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635" y="1490345"/>
            <a:ext cx="10058400" cy="348742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834005" y="2633345"/>
            <a:ext cx="2629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  </a:t>
            </a:r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      11</a:t>
            </a:r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</a:t>
            </a:r>
            <a:endParaRPr lang="en-US" altLang="zh-CN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045970" y="3216275"/>
            <a:ext cx="2629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25×4×11       </a:t>
            </a:r>
            <a:endParaRPr lang="en-US" altLang="zh-CN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2009775" y="3772535"/>
            <a:ext cx="2629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100×11      </a:t>
            </a:r>
            <a:endParaRPr lang="en-US" altLang="zh-CN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001520" y="4355465"/>
            <a:ext cx="2629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1100    </a:t>
            </a:r>
            <a:endParaRPr lang="en-US" altLang="zh-CN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845425" y="2642235"/>
            <a:ext cx="2629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40         4    </a:t>
            </a:r>
            <a:endParaRPr lang="en-US" altLang="zh-CN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7056755" y="3198495"/>
            <a:ext cx="2629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25×40+25×4  </a:t>
            </a:r>
            <a:endParaRPr lang="en-US" altLang="zh-CN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7022465" y="3781425"/>
            <a:ext cx="2629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1000+100</a:t>
            </a:r>
            <a:endParaRPr lang="en-US" altLang="zh-CN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7031990" y="4364355"/>
            <a:ext cx="2629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1100</a:t>
            </a:r>
            <a:endParaRPr lang="en-US" altLang="zh-CN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1715" y="878205"/>
            <a:ext cx="6860540" cy="498030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764790" y="1549400"/>
            <a:ext cx="2629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=7</a:t>
            </a:r>
            <a:endParaRPr lang="en-US" altLang="zh-CN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924810" y="3542030"/>
            <a:ext cx="2629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=7</a:t>
            </a:r>
            <a:endParaRPr lang="en-US" altLang="zh-CN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870450" y="1525905"/>
            <a:ext cx="2629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=5</a:t>
            </a:r>
            <a:endParaRPr lang="en-US" altLang="zh-CN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995545" y="3524250"/>
            <a:ext cx="2629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=5</a:t>
            </a:r>
            <a:endParaRPr lang="en-US" altLang="zh-CN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352665" y="1513840"/>
            <a:ext cx="2629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=13</a:t>
            </a:r>
            <a:endParaRPr lang="en-US" altLang="zh-CN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7414895" y="3524250"/>
            <a:ext cx="2629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=13</a:t>
            </a:r>
            <a:endParaRPr lang="en-US" altLang="zh-CN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2889250" y="5289550"/>
            <a:ext cx="1553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和</a:t>
            </a:r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</a:t>
            </a:r>
            <a:r>
              <a:rPr lang="zh-CN" altLang="en-US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差</a:t>
            </a:r>
            <a:endParaRPr lang="zh-CN" altLang="en-US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4740275" y="5269230"/>
            <a:ext cx="1553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除以</a:t>
            </a:r>
            <a:endParaRPr lang="zh-CN" altLang="en-US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490345"/>
            <a:ext cx="9742805" cy="359727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1464310" y="2235835"/>
            <a:ext cx="376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15×5×6=450(个)</a:t>
            </a:r>
            <a:endParaRPr lang="zh-CN" altLang="en-US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480&gt;450 </a:t>
            </a:r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不能</a:t>
            </a:r>
            <a:endParaRPr lang="zh-CN" altLang="en-US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578610"/>
            <a:ext cx="9478645" cy="370014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1658620" y="2710815"/>
            <a:ext cx="37630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方法一：6000÷12÷50=10(箱)</a:t>
            </a:r>
            <a:endParaRPr lang="zh-CN" altLang="en-US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660525" y="3728085"/>
            <a:ext cx="376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方法二：6000÷(12×50)=10(箱) </a:t>
            </a:r>
            <a:endParaRPr lang="zh-CN" altLang="en-US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4310" y="1313815"/>
            <a:ext cx="9189720" cy="391541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951355" y="2012315"/>
            <a:ext cx="3763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4×6+4×10=64(m²)</a:t>
            </a:r>
            <a:endParaRPr lang="zh-CN" altLang="en-US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7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6525" y="1313815"/>
            <a:ext cx="9897110" cy="286131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647950" y="3282315"/>
            <a:ext cx="730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60</a:t>
            </a:r>
            <a:endParaRPr lang="en-US" altLang="zh-CN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456555" y="3282315"/>
            <a:ext cx="730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</a:t>
            </a:r>
            <a:endParaRPr lang="en-US" altLang="zh-CN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8255635" y="3291840"/>
            <a:ext cx="730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40</a:t>
            </a:r>
            <a:endParaRPr lang="en-US" altLang="zh-CN" sz="24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</Words>
  <Application>WPS 演示</Application>
  <PresentationFormat>宽屏</PresentationFormat>
  <Paragraphs>56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180</cp:revision>
  <dcterms:created xsi:type="dcterms:W3CDTF">2019-06-19T02:08:00Z</dcterms:created>
  <dcterms:modified xsi:type="dcterms:W3CDTF">2025-02-14T01:02:13Z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