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7580" y="729615"/>
            <a:ext cx="10206355" cy="543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70280"/>
            <a:ext cx="10968990" cy="487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340" y="753745"/>
            <a:ext cx="10241280" cy="5385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27720" y="1809115"/>
            <a:ext cx="21412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那个春天的夜晚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88055" y="1809115"/>
            <a:ext cx="15322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宁静、幸福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1030" y="788035"/>
            <a:ext cx="1265555" cy="372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04315" y="3881755"/>
            <a:ext cx="6019165" cy="3594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写出了环境的宁静，表达了和谐、宁静的美好感觉。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04315" y="2827020"/>
            <a:ext cx="6019800" cy="4000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一个八岁的孩子和母亲一起感受夜的宁静。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1705" y="4740275"/>
            <a:ext cx="10191115" cy="1125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虽然这一切对于一个八岁的孩子来说都是懵懵懂懂的，但他感受到了生命中最美好的时刻其实就在身边。当我们发现生命在涌动时，我们就已经找到了生命最美好的时刻。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5" grpId="0"/>
      <p:bldP spid="10" grpId="0"/>
      <p:bldP spid="9" grpId="0"/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WPS 演示</Application>
  <PresentationFormat>宽屏</PresentationFormat>
  <Paragraphs>13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2024-08-23T01:34:26Z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