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8" r:id="rId4"/>
    <p:sldId id="287" r:id="rId5"/>
    <p:sldId id="286" r:id="rId6"/>
    <p:sldId id="28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4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6160" y="1765935"/>
            <a:ext cx="7201535" cy="34594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81020" y="3977640"/>
            <a:ext cx="1098550" cy="779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01135" y="4102100"/>
            <a:ext cx="922655" cy="655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2505" y="4230370"/>
            <a:ext cx="109855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42225" y="4172585"/>
            <a:ext cx="40830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275" y="2374900"/>
            <a:ext cx="8096885" cy="1974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95320" y="2663825"/>
            <a:ext cx="49085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68850" y="2663825"/>
            <a:ext cx="6146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23330" y="2653665"/>
            <a:ext cx="6242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00365" y="2653665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6760" y="2989580"/>
            <a:ext cx="47053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9485" y="2989580"/>
            <a:ext cx="4737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5085" y="303022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8790" y="303022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25740" y="3429635"/>
            <a:ext cx="1911350" cy="4667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这两个数的乘积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25740" y="3823970"/>
            <a:ext cx="899160" cy="3644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较大数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6270" y="2811780"/>
            <a:ext cx="8379460" cy="933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1060" y="3260725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18455" y="3260725"/>
            <a:ext cx="4902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75855" y="3260725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34195" y="3260725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5_03"/>
          <p:cNvPicPr>
            <a:picLocks noChangeAspect="1"/>
          </p:cNvPicPr>
          <p:nvPr/>
        </p:nvPicPr>
        <p:blipFill>
          <a:blip r:embed="rId1"/>
          <a:srcRect r="1769" b="18553"/>
          <a:stretch>
            <a:fillRect/>
          </a:stretch>
        </p:blipFill>
        <p:spPr>
          <a:xfrm>
            <a:off x="1987550" y="2486660"/>
            <a:ext cx="8014335" cy="1383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51810" y="3808095"/>
            <a:ext cx="445198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的最小公倍数是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，其中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～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之间，所以这个数是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5_04"/>
          <p:cNvPicPr>
            <a:picLocks noChangeAspect="1"/>
          </p:cNvPicPr>
          <p:nvPr/>
        </p:nvPicPr>
        <p:blipFill>
          <a:blip r:embed="rId1"/>
          <a:srcRect r="3902" b="56515"/>
          <a:stretch>
            <a:fillRect/>
          </a:stretch>
        </p:blipFill>
        <p:spPr>
          <a:xfrm>
            <a:off x="1823085" y="2426335"/>
            <a:ext cx="8251190" cy="12280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56460" y="3654425"/>
            <a:ext cx="5450205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，所以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可能是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 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的最小公倍数，共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组。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WPS 演示</Application>
  <PresentationFormat>宽屏</PresentationFormat>
  <Paragraphs>41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Cambria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2025-02-09T15:48:55Z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DFAED5FDEB52446BA878A0A03E76F599_13</vt:lpwstr>
  </property>
</Properties>
</file>