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1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1085" y="1542415"/>
            <a:ext cx="7305040" cy="38817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85820" y="3082290"/>
            <a:ext cx="746760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68035" y="3082290"/>
            <a:ext cx="307340" cy="3473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35545" y="3082290"/>
            <a:ext cx="718185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12175" y="3082290"/>
            <a:ext cx="660400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27755" y="3372485"/>
            <a:ext cx="1004570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800000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80940" y="3372485"/>
            <a:ext cx="765810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87260" y="3372485"/>
            <a:ext cx="631825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11515" y="3372485"/>
            <a:ext cx="835660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6500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70250" y="5020945"/>
            <a:ext cx="760095" cy="464820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dm³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86045" y="5020945"/>
            <a:ext cx="6819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mL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98310" y="5020945"/>
            <a:ext cx="7372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mL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702040" y="5025390"/>
            <a:ext cx="5778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L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1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7675" y="2398395"/>
            <a:ext cx="8605520" cy="206121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945120" y="2673985"/>
            <a:ext cx="452120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60955" y="3034665"/>
            <a:ext cx="4248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12890" y="3698875"/>
            <a:ext cx="4330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1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5110" y="2301240"/>
            <a:ext cx="8922385" cy="16046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49955" y="3505835"/>
            <a:ext cx="5052060" cy="10312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600(cm³)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650mL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650cm³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这个牛奶盒的容积小于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600 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mL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，不真实。</a:t>
            </a:r>
            <a:r>
              <a:rPr lang="en-US" altLang="zh-CN" sz="1600">
                <a:latin typeface="Arial" panose="020B0604020202020204"/>
                <a:ea typeface="宋体" panose="02010600030101010101" pitchFamily="2" charset="-122"/>
              </a:rPr>
              <a:t> 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真</a:t>
            </a:r>
            <a:r>
              <a:rPr lang="en-US" altLang="zh-CN" sz="1600">
                <a:latin typeface="Arial" panose="020B0604020202020204"/>
                <a:ea typeface="宋体" panose="02010600030101010101" pitchFamily="2" charset="-122"/>
              </a:rPr>
              <a:t> 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实</a:t>
            </a:r>
            <a:r>
              <a:rPr lang="en-US" altLang="zh-CN" sz="1600">
                <a:latin typeface="Arial" panose="020B0604020202020204"/>
                <a:ea typeface="宋体" panose="02010600030101010101" pitchFamily="2" charset="-122"/>
              </a:rPr>
              <a:t> 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-1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3665" y="1969135"/>
            <a:ext cx="9206230" cy="21710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86530" y="3759200"/>
            <a:ext cx="3030855" cy="719455"/>
          </a:xfrm>
          <a:prstGeom prst="rect">
            <a:avLst/>
          </a:prstGeom>
        </p:spPr>
        <p:txBody>
          <a:bodyPr wrap="square">
            <a:spAutoFit/>
          </a:bodyPr>
          <a:p>
            <a:pPr marL="12065" indent="0" algn="l" defTabSz="266700" eaLnBrk="0" fontAlgn="base">
              <a:spcBef>
                <a:spcPts val="1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60000(cm³)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12065" indent="0" algn="l" defTabSz="266700" eaLnBrk="0" fontAlgn="base">
              <a:spcBef>
                <a:spcPts val="1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60000cm³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60dm³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60L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3-1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0395" y="1844040"/>
            <a:ext cx="8259445" cy="24841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26560" y="3503295"/>
            <a:ext cx="3586480" cy="1668780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0" algn="l" defTabSz="266700" eaLnBrk="0" fontAlgn="base">
              <a:spcBef>
                <a:spcPts val="9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11.8(m)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5715" indent="0" algn="l" defTabSz="266700" eaLnBrk="0" fontAlgn="base">
              <a:spcBef>
                <a:spcPts val="9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7.8(m)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5715" indent="0" algn="l" defTabSz="266700" eaLnBrk="0" fontAlgn="base">
              <a:spcBef>
                <a:spcPts val="9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1.2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0.8(m)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5715" indent="0" algn="l" defTabSz="266700" eaLnBrk="0" fontAlgn="base">
              <a:spcBef>
                <a:spcPts val="9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11.8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7.8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0.8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73.632(m³)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</Words>
  <Application>WPS 演示</Application>
  <PresentationFormat>宽屏</PresentationFormat>
  <Paragraphs>44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Times New Roman</vt:lpstr>
      <vt:lpstr>Cambria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2025-02-01T17:15:01Z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DD858550180D42589CB2B6DE7E7340F6_13</vt:lpwstr>
  </property>
</Properties>
</file>