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8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7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7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218690"/>
            <a:ext cx="6698615" cy="25088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3427095" y="3816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52210" y="37884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82535" y="3837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537585" y="4228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723255" y="41903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306435" y="41903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1925" y="2152015"/>
            <a:ext cx="6718935" cy="2641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089400" y="2862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172450" y="2783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83300" y="3784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434580" y="3765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0" y="2365375"/>
            <a:ext cx="6659880" cy="2077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267200" y="3097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航空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97195" y="3075940"/>
            <a:ext cx="18986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航空公司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216400" y="3476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队员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68620" y="3476625"/>
            <a:ext cx="1918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少先队员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244975" y="3877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328285" y="3870325"/>
            <a:ext cx="22313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五星红旗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190" y="1932305"/>
            <a:ext cx="6669405" cy="30422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562350" y="3542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636510" y="3542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575050" y="4236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670800" y="4250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0"/>
          <p:cNvPicPr>
            <a:picLocks noChangeAspect="1"/>
          </p:cNvPicPr>
          <p:nvPr/>
        </p:nvPicPr>
        <p:blipFill>
          <a:blip r:embed="rId1"/>
          <a:srcRect r="2486"/>
          <a:stretch>
            <a:fillRect/>
          </a:stretch>
        </p:blipFill>
        <p:spPr>
          <a:xfrm>
            <a:off x="280035" y="1475105"/>
            <a:ext cx="5947410" cy="3515995"/>
          </a:xfrm>
          <a:prstGeom prst="rect">
            <a:avLst/>
          </a:prstGeom>
        </p:spPr>
      </p:pic>
      <p:pic>
        <p:nvPicPr>
          <p:cNvPr id="3" name="图片 2" descr="6-5-1_01"/>
          <p:cNvPicPr>
            <a:picLocks noChangeAspect="1"/>
          </p:cNvPicPr>
          <p:nvPr/>
        </p:nvPicPr>
        <p:blipFill>
          <a:blip r:embed="rId2"/>
          <a:srcRect r="2486"/>
          <a:stretch>
            <a:fillRect/>
          </a:stretch>
        </p:blipFill>
        <p:spPr>
          <a:xfrm>
            <a:off x="6227445" y="1938655"/>
            <a:ext cx="5889625" cy="346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1513205" y="4473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容易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29025" y="44754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密封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91910" y="2108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0082530" y="3161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983605" y="3827780"/>
            <a:ext cx="16833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密封浴桶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227445" y="3992880"/>
            <a:ext cx="58254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40000"/>
              </a:lnSpc>
            </a:pP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航天员要花很长时间清理身体上和浴桶里的水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296025" y="4671060"/>
            <a:ext cx="55429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用免洗湿巾擦拭身体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740" y="2157095"/>
            <a:ext cx="6631940" cy="2602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196590" y="4126230"/>
            <a:ext cx="60344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航天员用特制袋子装水，再用吸管吸，这样水就不会飘走。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2025-02-13T08:34:47Z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9AC67A71AA5A4C8A9C1CD3115BBA37CE_13</vt:lpwstr>
  </property>
</Properties>
</file>